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51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4" r:id="rId7"/>
    <p:sldId id="261" r:id="rId8"/>
    <p:sldId id="276" r:id="rId9"/>
    <p:sldId id="278" r:id="rId10"/>
    <p:sldId id="277" r:id="rId11"/>
    <p:sldId id="262" r:id="rId12"/>
    <p:sldId id="279" r:id="rId13"/>
    <p:sldId id="266" r:id="rId14"/>
    <p:sldId id="258" r:id="rId15"/>
  </p:sldIdLst>
  <p:sldSz cx="12192000" cy="6858000"/>
  <p:notesSz cx="6858000" cy="9144000"/>
  <p:custShowLst>
    <p:custShow name="Custom Show 1" id="0">
      <p:sldLst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958" userDrawn="1">
          <p15:clr>
            <a:srgbClr val="A4A3A4"/>
          </p15:clr>
        </p15:guide>
        <p15:guide id="5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212844"/>
    <a:srgbClr val="002B7F"/>
    <a:srgbClr val="3C3C3B"/>
    <a:srgbClr val="3C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F45C12-E0C7-458F-955B-094A835D40FC}" v="19" dt="2025-10-30T14:42:20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 autoAdjust="0"/>
    <p:restoredTop sz="91837" autoAdjust="0"/>
  </p:normalViewPr>
  <p:slideViewPr>
    <p:cSldViewPr snapToGrid="0" snapToObjects="1">
      <p:cViewPr varScale="1">
        <p:scale>
          <a:sx n="117" d="100"/>
          <a:sy n="117" d="100"/>
        </p:scale>
        <p:origin x="824" y="176"/>
      </p:cViewPr>
      <p:guideLst>
        <p:guide orient="horz" pos="1003"/>
        <p:guide/>
        <p:guide pos="7401"/>
        <p:guide orient="horz" pos="958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36"/>
    </p:cViewPr>
  </p:sorterViewPr>
  <p:notesViewPr>
    <p:cSldViewPr snapToGrid="0" snapToObjects="1">
      <p:cViewPr varScale="1">
        <p:scale>
          <a:sx n="88" d="100"/>
          <a:sy n="88" d="100"/>
        </p:scale>
        <p:origin x="27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716DC5-0408-0A4C-8328-A976502B451F}" type="datetimeFigureOut">
              <a:rPr lang="en-US"/>
              <a:pPr>
                <a:defRPr/>
              </a:pPr>
              <a:t>11/25/25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A8A991-B24E-E641-B653-545A2F4A1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EE83D-CCB3-4E76-A57A-E0ED89B56472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164DE-CD36-4EF6-824C-4B1FFA12E7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20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Associations are split into regions and groups.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164DE-CD36-4EF6-824C-4B1FFA12E7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5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F2233-BF97-8124-CE0C-8A3CA7D30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BE768-C5B9-E859-C7A2-FAF9B7951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4F37D-7A1F-19BC-8108-A82AFA210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8E8E4-1207-3FF9-EC8C-B7B974665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164DE-CD36-4EF6-824C-4B1FFA12E7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80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Depending on the membership package that members have subscribed to, amongst other factors, they have the option to join several associations as relevant to the nature of their business.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164DE-CD36-4EF6-824C-4B1FFA12E7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>
            <a:extLst>
              <a:ext uri="{FF2B5EF4-FFF2-40B4-BE49-F238E27FC236}">
                <a16:creationId xmlns:a16="http://schemas.microsoft.com/office/drawing/2014/main" id="{52C25C8D-BD82-4E71-A6C8-C7270BB17216}"/>
              </a:ext>
            </a:extLst>
          </p:cNvPr>
          <p:cNvSpPr/>
          <p:nvPr userDrawn="1"/>
        </p:nvSpPr>
        <p:spPr>
          <a:xfrm>
            <a:off x="-4615" y="-29060"/>
            <a:ext cx="12196616" cy="682370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16 h 10016"/>
              <a:gd name="connsiteX1" fmla="*/ 14 w 10000"/>
              <a:gd name="connsiteY1" fmla="*/ 0 h 10016"/>
              <a:gd name="connsiteX2" fmla="*/ 10000 w 10000"/>
              <a:gd name="connsiteY2" fmla="*/ 16 h 10016"/>
              <a:gd name="connsiteX3" fmla="*/ 8000 w 10000"/>
              <a:gd name="connsiteY3" fmla="*/ 10016 h 10016"/>
              <a:gd name="connsiteX4" fmla="*/ 0 w 10000"/>
              <a:gd name="connsiteY4" fmla="*/ 10016 h 10016"/>
              <a:gd name="connsiteX0" fmla="*/ 0 w 10367"/>
              <a:gd name="connsiteY0" fmla="*/ 10016 h 10016"/>
              <a:gd name="connsiteX1" fmla="*/ 14 w 10367"/>
              <a:gd name="connsiteY1" fmla="*/ 0 h 10016"/>
              <a:gd name="connsiteX2" fmla="*/ 10000 w 10367"/>
              <a:gd name="connsiteY2" fmla="*/ 16 h 10016"/>
              <a:gd name="connsiteX3" fmla="*/ 10367 w 10367"/>
              <a:gd name="connsiteY3" fmla="*/ 9592 h 10016"/>
              <a:gd name="connsiteX4" fmla="*/ 0 w 10367"/>
              <a:gd name="connsiteY4" fmla="*/ 10016 h 10016"/>
              <a:gd name="connsiteX0" fmla="*/ 0 w 10367"/>
              <a:gd name="connsiteY0" fmla="*/ 10016 h 10016"/>
              <a:gd name="connsiteX1" fmla="*/ 14 w 10367"/>
              <a:gd name="connsiteY1" fmla="*/ 0 h 10016"/>
              <a:gd name="connsiteX2" fmla="*/ 7623 w 10367"/>
              <a:gd name="connsiteY2" fmla="*/ 16 h 10016"/>
              <a:gd name="connsiteX3" fmla="*/ 10367 w 10367"/>
              <a:gd name="connsiteY3" fmla="*/ 9592 h 10016"/>
              <a:gd name="connsiteX4" fmla="*/ 0 w 10367"/>
              <a:gd name="connsiteY4" fmla="*/ 10016 h 10016"/>
              <a:gd name="connsiteX0" fmla="*/ 0 w 10367"/>
              <a:gd name="connsiteY0" fmla="*/ 10016 h 10016"/>
              <a:gd name="connsiteX1" fmla="*/ 14 w 10367"/>
              <a:gd name="connsiteY1" fmla="*/ 0 h 10016"/>
              <a:gd name="connsiteX2" fmla="*/ 7623 w 10367"/>
              <a:gd name="connsiteY2" fmla="*/ 16 h 10016"/>
              <a:gd name="connsiteX3" fmla="*/ 10367 w 10367"/>
              <a:gd name="connsiteY3" fmla="*/ 9592 h 10016"/>
              <a:gd name="connsiteX4" fmla="*/ 0 w 10367"/>
              <a:gd name="connsiteY4" fmla="*/ 10016 h 10016"/>
              <a:gd name="connsiteX0" fmla="*/ 0 w 10367"/>
              <a:gd name="connsiteY0" fmla="*/ 10000 h 10000"/>
              <a:gd name="connsiteX1" fmla="*/ 621 w 10367"/>
              <a:gd name="connsiteY1" fmla="*/ 612 h 10000"/>
              <a:gd name="connsiteX2" fmla="*/ 7623 w 10367"/>
              <a:gd name="connsiteY2" fmla="*/ 0 h 10000"/>
              <a:gd name="connsiteX3" fmla="*/ 10367 w 10367"/>
              <a:gd name="connsiteY3" fmla="*/ 9576 h 10000"/>
              <a:gd name="connsiteX4" fmla="*/ 0 w 10367"/>
              <a:gd name="connsiteY4" fmla="*/ 10000 h 10000"/>
              <a:gd name="connsiteX0" fmla="*/ 0 w 10367"/>
              <a:gd name="connsiteY0" fmla="*/ 10000 h 10000"/>
              <a:gd name="connsiteX1" fmla="*/ 63 w 10367"/>
              <a:gd name="connsiteY1" fmla="*/ 0 h 10000"/>
              <a:gd name="connsiteX2" fmla="*/ 7623 w 10367"/>
              <a:gd name="connsiteY2" fmla="*/ 0 h 10000"/>
              <a:gd name="connsiteX3" fmla="*/ 10367 w 10367"/>
              <a:gd name="connsiteY3" fmla="*/ 9576 h 10000"/>
              <a:gd name="connsiteX4" fmla="*/ 0 w 10367"/>
              <a:gd name="connsiteY4" fmla="*/ 10000 h 10000"/>
              <a:gd name="connsiteX0" fmla="*/ 18 w 10305"/>
              <a:gd name="connsiteY0" fmla="*/ 10016 h 10016"/>
              <a:gd name="connsiteX1" fmla="*/ 1 w 10305"/>
              <a:gd name="connsiteY1" fmla="*/ 0 h 10016"/>
              <a:gd name="connsiteX2" fmla="*/ 7561 w 10305"/>
              <a:gd name="connsiteY2" fmla="*/ 0 h 10016"/>
              <a:gd name="connsiteX3" fmla="*/ 10305 w 10305"/>
              <a:gd name="connsiteY3" fmla="*/ 9576 h 10016"/>
              <a:gd name="connsiteX4" fmla="*/ 18 w 10305"/>
              <a:gd name="connsiteY4" fmla="*/ 10016 h 10016"/>
              <a:gd name="connsiteX0" fmla="*/ 17 w 10304"/>
              <a:gd name="connsiteY0" fmla="*/ 10016 h 10016"/>
              <a:gd name="connsiteX1" fmla="*/ 0 w 10304"/>
              <a:gd name="connsiteY1" fmla="*/ 0 h 10016"/>
              <a:gd name="connsiteX2" fmla="*/ 7560 w 10304"/>
              <a:gd name="connsiteY2" fmla="*/ 0 h 10016"/>
              <a:gd name="connsiteX3" fmla="*/ 10304 w 10304"/>
              <a:gd name="connsiteY3" fmla="*/ 9576 h 10016"/>
              <a:gd name="connsiteX4" fmla="*/ 17 w 10304"/>
              <a:gd name="connsiteY4" fmla="*/ 10016 h 10016"/>
              <a:gd name="connsiteX0" fmla="*/ 17 w 10299"/>
              <a:gd name="connsiteY0" fmla="*/ 10016 h 10016"/>
              <a:gd name="connsiteX1" fmla="*/ 0 w 10299"/>
              <a:gd name="connsiteY1" fmla="*/ 0 h 10016"/>
              <a:gd name="connsiteX2" fmla="*/ 7560 w 10299"/>
              <a:gd name="connsiteY2" fmla="*/ 0 h 10016"/>
              <a:gd name="connsiteX3" fmla="*/ 10299 w 10299"/>
              <a:gd name="connsiteY3" fmla="*/ 9530 h 10016"/>
              <a:gd name="connsiteX4" fmla="*/ 17 w 10299"/>
              <a:gd name="connsiteY4" fmla="*/ 10016 h 10016"/>
              <a:gd name="connsiteX0" fmla="*/ 17 w 10287"/>
              <a:gd name="connsiteY0" fmla="*/ 10016 h 10016"/>
              <a:gd name="connsiteX1" fmla="*/ 0 w 10287"/>
              <a:gd name="connsiteY1" fmla="*/ 0 h 10016"/>
              <a:gd name="connsiteX2" fmla="*/ 7560 w 10287"/>
              <a:gd name="connsiteY2" fmla="*/ 0 h 10016"/>
              <a:gd name="connsiteX3" fmla="*/ 10287 w 10287"/>
              <a:gd name="connsiteY3" fmla="*/ 9469 h 10016"/>
              <a:gd name="connsiteX4" fmla="*/ 17 w 10287"/>
              <a:gd name="connsiteY4" fmla="*/ 10016 h 10016"/>
              <a:gd name="connsiteX0" fmla="*/ 17 w 10299"/>
              <a:gd name="connsiteY0" fmla="*/ 10016 h 10016"/>
              <a:gd name="connsiteX1" fmla="*/ 0 w 10299"/>
              <a:gd name="connsiteY1" fmla="*/ 0 h 10016"/>
              <a:gd name="connsiteX2" fmla="*/ 7560 w 10299"/>
              <a:gd name="connsiteY2" fmla="*/ 0 h 10016"/>
              <a:gd name="connsiteX3" fmla="*/ 10299 w 10299"/>
              <a:gd name="connsiteY3" fmla="*/ 9534 h 10016"/>
              <a:gd name="connsiteX4" fmla="*/ 17 w 10299"/>
              <a:gd name="connsiteY4" fmla="*/ 10016 h 10016"/>
              <a:gd name="connsiteX0" fmla="*/ 17 w 10301"/>
              <a:gd name="connsiteY0" fmla="*/ 10016 h 10016"/>
              <a:gd name="connsiteX1" fmla="*/ 0 w 10301"/>
              <a:gd name="connsiteY1" fmla="*/ 0 h 10016"/>
              <a:gd name="connsiteX2" fmla="*/ 7560 w 10301"/>
              <a:gd name="connsiteY2" fmla="*/ 0 h 10016"/>
              <a:gd name="connsiteX3" fmla="*/ 10301 w 10301"/>
              <a:gd name="connsiteY3" fmla="*/ 9538 h 10016"/>
              <a:gd name="connsiteX4" fmla="*/ 17 w 10301"/>
              <a:gd name="connsiteY4" fmla="*/ 10016 h 10016"/>
              <a:gd name="connsiteX0" fmla="*/ 17 w 10301"/>
              <a:gd name="connsiteY0" fmla="*/ 10016 h 10016"/>
              <a:gd name="connsiteX1" fmla="*/ 0 w 10301"/>
              <a:gd name="connsiteY1" fmla="*/ 0 h 10016"/>
              <a:gd name="connsiteX2" fmla="*/ 7560 w 10301"/>
              <a:gd name="connsiteY2" fmla="*/ 0 h 10016"/>
              <a:gd name="connsiteX3" fmla="*/ 10301 w 10301"/>
              <a:gd name="connsiteY3" fmla="*/ 9530 h 10016"/>
              <a:gd name="connsiteX4" fmla="*/ 17 w 10301"/>
              <a:gd name="connsiteY4" fmla="*/ 10016 h 10016"/>
              <a:gd name="connsiteX0" fmla="*/ 17 w 10301"/>
              <a:gd name="connsiteY0" fmla="*/ 10016 h 10016"/>
              <a:gd name="connsiteX1" fmla="*/ 0 w 10301"/>
              <a:gd name="connsiteY1" fmla="*/ 0 h 10016"/>
              <a:gd name="connsiteX2" fmla="*/ 6485 w 10301"/>
              <a:gd name="connsiteY2" fmla="*/ 0 h 10016"/>
              <a:gd name="connsiteX3" fmla="*/ 10301 w 10301"/>
              <a:gd name="connsiteY3" fmla="*/ 9530 h 10016"/>
              <a:gd name="connsiteX4" fmla="*/ 17 w 10301"/>
              <a:gd name="connsiteY4" fmla="*/ 10016 h 10016"/>
              <a:gd name="connsiteX0" fmla="*/ 17 w 12392"/>
              <a:gd name="connsiteY0" fmla="*/ 10016 h 10016"/>
              <a:gd name="connsiteX1" fmla="*/ 0 w 12392"/>
              <a:gd name="connsiteY1" fmla="*/ 0 h 10016"/>
              <a:gd name="connsiteX2" fmla="*/ 6485 w 12392"/>
              <a:gd name="connsiteY2" fmla="*/ 0 h 10016"/>
              <a:gd name="connsiteX3" fmla="*/ 12392 w 12392"/>
              <a:gd name="connsiteY3" fmla="*/ 9813 h 10016"/>
              <a:gd name="connsiteX4" fmla="*/ 17 w 12392"/>
              <a:gd name="connsiteY4" fmla="*/ 10016 h 10016"/>
              <a:gd name="connsiteX0" fmla="*/ 17 w 12392"/>
              <a:gd name="connsiteY0" fmla="*/ 10958 h 10958"/>
              <a:gd name="connsiteX1" fmla="*/ 0 w 12392"/>
              <a:gd name="connsiteY1" fmla="*/ 0 h 10958"/>
              <a:gd name="connsiteX2" fmla="*/ 6485 w 12392"/>
              <a:gd name="connsiteY2" fmla="*/ 0 h 10958"/>
              <a:gd name="connsiteX3" fmla="*/ 12392 w 12392"/>
              <a:gd name="connsiteY3" fmla="*/ 9813 h 10958"/>
              <a:gd name="connsiteX4" fmla="*/ 17 w 12392"/>
              <a:gd name="connsiteY4" fmla="*/ 10958 h 10958"/>
              <a:gd name="connsiteX0" fmla="*/ 17 w 12392"/>
              <a:gd name="connsiteY0" fmla="*/ 10958 h 10958"/>
              <a:gd name="connsiteX1" fmla="*/ 0 w 12392"/>
              <a:gd name="connsiteY1" fmla="*/ 0 h 10958"/>
              <a:gd name="connsiteX2" fmla="*/ 8865 w 12392"/>
              <a:gd name="connsiteY2" fmla="*/ 16 h 10958"/>
              <a:gd name="connsiteX3" fmla="*/ 12392 w 12392"/>
              <a:gd name="connsiteY3" fmla="*/ 9813 h 10958"/>
              <a:gd name="connsiteX4" fmla="*/ 17 w 12392"/>
              <a:gd name="connsiteY4" fmla="*/ 10958 h 10958"/>
              <a:gd name="connsiteX0" fmla="*/ 17 w 12392"/>
              <a:gd name="connsiteY0" fmla="*/ 10973 h 10973"/>
              <a:gd name="connsiteX1" fmla="*/ 0 w 12392"/>
              <a:gd name="connsiteY1" fmla="*/ 15 h 10973"/>
              <a:gd name="connsiteX2" fmla="*/ 8845 w 12392"/>
              <a:gd name="connsiteY2" fmla="*/ 0 h 10973"/>
              <a:gd name="connsiteX3" fmla="*/ 12392 w 12392"/>
              <a:gd name="connsiteY3" fmla="*/ 9828 h 10973"/>
              <a:gd name="connsiteX4" fmla="*/ 17 w 12392"/>
              <a:gd name="connsiteY4" fmla="*/ 10973 h 10973"/>
              <a:gd name="connsiteX0" fmla="*/ 27 w 12402"/>
              <a:gd name="connsiteY0" fmla="*/ 10989 h 10989"/>
              <a:gd name="connsiteX1" fmla="*/ 0 w 12402"/>
              <a:gd name="connsiteY1" fmla="*/ 0 h 10989"/>
              <a:gd name="connsiteX2" fmla="*/ 8855 w 12402"/>
              <a:gd name="connsiteY2" fmla="*/ 16 h 10989"/>
              <a:gd name="connsiteX3" fmla="*/ 12402 w 12402"/>
              <a:gd name="connsiteY3" fmla="*/ 9844 h 10989"/>
              <a:gd name="connsiteX4" fmla="*/ 27 w 12402"/>
              <a:gd name="connsiteY4" fmla="*/ 10989 h 10989"/>
              <a:gd name="connsiteX0" fmla="*/ 1 w 12376"/>
              <a:gd name="connsiteY0" fmla="*/ 10973 h 10973"/>
              <a:gd name="connsiteX1" fmla="*/ 351 w 12376"/>
              <a:gd name="connsiteY1" fmla="*/ 612 h 10973"/>
              <a:gd name="connsiteX2" fmla="*/ 8829 w 12376"/>
              <a:gd name="connsiteY2" fmla="*/ 0 h 10973"/>
              <a:gd name="connsiteX3" fmla="*/ 12376 w 12376"/>
              <a:gd name="connsiteY3" fmla="*/ 9828 h 10973"/>
              <a:gd name="connsiteX4" fmla="*/ 1 w 12376"/>
              <a:gd name="connsiteY4" fmla="*/ 10973 h 10973"/>
              <a:gd name="connsiteX0" fmla="*/ 1 w 12376"/>
              <a:gd name="connsiteY0" fmla="*/ 10973 h 10973"/>
              <a:gd name="connsiteX1" fmla="*/ 63 w 12376"/>
              <a:gd name="connsiteY1" fmla="*/ 15 h 10973"/>
              <a:gd name="connsiteX2" fmla="*/ 8829 w 12376"/>
              <a:gd name="connsiteY2" fmla="*/ 0 h 10973"/>
              <a:gd name="connsiteX3" fmla="*/ 12376 w 12376"/>
              <a:gd name="connsiteY3" fmla="*/ 9828 h 10973"/>
              <a:gd name="connsiteX4" fmla="*/ 1 w 12376"/>
              <a:gd name="connsiteY4" fmla="*/ 10973 h 10973"/>
              <a:gd name="connsiteX0" fmla="*/ 97 w 12313"/>
              <a:gd name="connsiteY0" fmla="*/ 10973 h 10973"/>
              <a:gd name="connsiteX1" fmla="*/ 0 w 12313"/>
              <a:gd name="connsiteY1" fmla="*/ 15 h 10973"/>
              <a:gd name="connsiteX2" fmla="*/ 8766 w 12313"/>
              <a:gd name="connsiteY2" fmla="*/ 0 h 10973"/>
              <a:gd name="connsiteX3" fmla="*/ 12313 w 12313"/>
              <a:gd name="connsiteY3" fmla="*/ 9828 h 10973"/>
              <a:gd name="connsiteX4" fmla="*/ 97 w 12313"/>
              <a:gd name="connsiteY4" fmla="*/ 10973 h 10973"/>
              <a:gd name="connsiteX0" fmla="*/ 1 w 12316"/>
              <a:gd name="connsiteY0" fmla="*/ 10895 h 10895"/>
              <a:gd name="connsiteX1" fmla="*/ 3 w 12316"/>
              <a:gd name="connsiteY1" fmla="*/ 15 h 10895"/>
              <a:gd name="connsiteX2" fmla="*/ 8769 w 12316"/>
              <a:gd name="connsiteY2" fmla="*/ 0 h 10895"/>
              <a:gd name="connsiteX3" fmla="*/ 12316 w 12316"/>
              <a:gd name="connsiteY3" fmla="*/ 9828 h 10895"/>
              <a:gd name="connsiteX4" fmla="*/ 1 w 12316"/>
              <a:gd name="connsiteY4" fmla="*/ 10895 h 10895"/>
              <a:gd name="connsiteX0" fmla="*/ 1325 w 13640"/>
              <a:gd name="connsiteY0" fmla="*/ 10895 h 11755"/>
              <a:gd name="connsiteX1" fmla="*/ 1327 w 13640"/>
              <a:gd name="connsiteY1" fmla="*/ 15 h 11755"/>
              <a:gd name="connsiteX2" fmla="*/ 10093 w 13640"/>
              <a:gd name="connsiteY2" fmla="*/ 0 h 11755"/>
              <a:gd name="connsiteX3" fmla="*/ 13640 w 13640"/>
              <a:gd name="connsiteY3" fmla="*/ 9828 h 11755"/>
              <a:gd name="connsiteX4" fmla="*/ 1325 w 13640"/>
              <a:gd name="connsiteY4" fmla="*/ 10895 h 11755"/>
              <a:gd name="connsiteX0" fmla="*/ 1325 w 13640"/>
              <a:gd name="connsiteY0" fmla="*/ 10895 h 10895"/>
              <a:gd name="connsiteX1" fmla="*/ 1327 w 13640"/>
              <a:gd name="connsiteY1" fmla="*/ 15 h 10895"/>
              <a:gd name="connsiteX2" fmla="*/ 10093 w 13640"/>
              <a:gd name="connsiteY2" fmla="*/ 0 h 10895"/>
              <a:gd name="connsiteX3" fmla="*/ 13640 w 13640"/>
              <a:gd name="connsiteY3" fmla="*/ 9828 h 10895"/>
              <a:gd name="connsiteX4" fmla="*/ 1325 w 13640"/>
              <a:gd name="connsiteY4" fmla="*/ 10895 h 10895"/>
              <a:gd name="connsiteX0" fmla="*/ 0 w 12315"/>
              <a:gd name="connsiteY0" fmla="*/ 10895 h 10895"/>
              <a:gd name="connsiteX1" fmla="*/ 2 w 12315"/>
              <a:gd name="connsiteY1" fmla="*/ 15 h 10895"/>
              <a:gd name="connsiteX2" fmla="*/ 8768 w 12315"/>
              <a:gd name="connsiteY2" fmla="*/ 0 h 10895"/>
              <a:gd name="connsiteX3" fmla="*/ 12315 w 12315"/>
              <a:gd name="connsiteY3" fmla="*/ 9828 h 10895"/>
              <a:gd name="connsiteX4" fmla="*/ 0 w 12315"/>
              <a:gd name="connsiteY4" fmla="*/ 10895 h 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5" h="10895">
                <a:moveTo>
                  <a:pt x="0" y="10895"/>
                </a:moveTo>
                <a:cubicBezTo>
                  <a:pt x="1" y="7268"/>
                  <a:pt x="1" y="3642"/>
                  <a:pt x="2" y="15"/>
                </a:cubicBezTo>
                <a:lnTo>
                  <a:pt x="8768" y="0"/>
                </a:lnTo>
                <a:lnTo>
                  <a:pt x="12315" y="9828"/>
                </a:lnTo>
                <a:lnTo>
                  <a:pt x="0" y="1089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12000"/>
            </a:stretch>
          </a:blipFill>
          <a:ln>
            <a:solidFill>
              <a:srgbClr val="212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809022"/>
            <a:ext cx="11228916" cy="76297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1" y="1983155"/>
            <a:ext cx="11228916" cy="1563077"/>
          </a:xfrm>
          <a:prstGeom prst="rect">
            <a:avLst/>
          </a:prstGeom>
        </p:spPr>
        <p:txBody>
          <a:bodyPr lIns="0" tIns="0" rIns="0" anchor="b" anchorCtr="0"/>
          <a:lstStyle>
            <a:lvl1pPr algn="l">
              <a:defRPr sz="4800" b="1" i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8620F1C-C498-4DE2-9AD9-396D8E1D05E4}"/>
              </a:ext>
            </a:extLst>
          </p:cNvPr>
          <p:cNvSpPr/>
          <p:nvPr userDrawn="1"/>
        </p:nvSpPr>
        <p:spPr>
          <a:xfrm>
            <a:off x="0" y="5217459"/>
            <a:ext cx="8659906" cy="1648779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6B26C0-B29E-4396-838A-CEA1FFB31514}"/>
              </a:ext>
            </a:extLst>
          </p:cNvPr>
          <p:cNvSpPr/>
          <p:nvPr userDrawn="1"/>
        </p:nvSpPr>
        <p:spPr>
          <a:xfrm>
            <a:off x="-3018" y="5175565"/>
            <a:ext cx="12206449" cy="1699983"/>
          </a:xfrm>
          <a:custGeom>
            <a:avLst/>
            <a:gdLst>
              <a:gd name="connsiteX0" fmla="*/ 10252038 w 10252038"/>
              <a:gd name="connsiteY0" fmla="*/ 946673 h 1936377"/>
              <a:gd name="connsiteX1" fmla="*/ 9542033 w 10252038"/>
              <a:gd name="connsiteY1" fmla="*/ 1936377 h 1936377"/>
              <a:gd name="connsiteX2" fmla="*/ 8821271 w 10252038"/>
              <a:gd name="connsiteY2" fmla="*/ 1818043 h 1936377"/>
              <a:gd name="connsiteX3" fmla="*/ 0 w 10252038"/>
              <a:gd name="connsiteY3" fmla="*/ 96819 h 1936377"/>
              <a:gd name="connsiteX4" fmla="*/ 0 w 10252038"/>
              <a:gd name="connsiteY4" fmla="*/ 0 h 1936377"/>
              <a:gd name="connsiteX5" fmla="*/ 10252038 w 10252038"/>
              <a:gd name="connsiteY5" fmla="*/ 946673 h 1936377"/>
              <a:gd name="connsiteX0" fmla="*/ 10262796 w 10262796"/>
              <a:gd name="connsiteY0" fmla="*/ 849854 h 1839558"/>
              <a:gd name="connsiteX1" fmla="*/ 9552791 w 10262796"/>
              <a:gd name="connsiteY1" fmla="*/ 1839558 h 1839558"/>
              <a:gd name="connsiteX2" fmla="*/ 8832029 w 10262796"/>
              <a:gd name="connsiteY2" fmla="*/ 1721224 h 1839558"/>
              <a:gd name="connsiteX3" fmla="*/ 10758 w 10262796"/>
              <a:gd name="connsiteY3" fmla="*/ 0 h 1839558"/>
              <a:gd name="connsiteX4" fmla="*/ 0 w 10262796"/>
              <a:gd name="connsiteY4" fmla="*/ 161365 h 1839558"/>
              <a:gd name="connsiteX5" fmla="*/ 10262796 w 10262796"/>
              <a:gd name="connsiteY5" fmla="*/ 849854 h 1839558"/>
              <a:gd name="connsiteX0" fmla="*/ 10262796 w 10262796"/>
              <a:gd name="connsiteY0" fmla="*/ 849854 h 1839558"/>
              <a:gd name="connsiteX1" fmla="*/ 9552791 w 10262796"/>
              <a:gd name="connsiteY1" fmla="*/ 1839558 h 1839558"/>
              <a:gd name="connsiteX2" fmla="*/ 8832029 w 10262796"/>
              <a:gd name="connsiteY2" fmla="*/ 1721224 h 1839558"/>
              <a:gd name="connsiteX3" fmla="*/ 10758 w 10262796"/>
              <a:gd name="connsiteY3" fmla="*/ 0 h 1839558"/>
              <a:gd name="connsiteX4" fmla="*/ 0 w 10262796"/>
              <a:gd name="connsiteY4" fmla="*/ 161365 h 1839558"/>
              <a:gd name="connsiteX5" fmla="*/ 1258645 w 10262796"/>
              <a:gd name="connsiteY5" fmla="*/ 247425 h 1839558"/>
              <a:gd name="connsiteX6" fmla="*/ 10262796 w 10262796"/>
              <a:gd name="connsiteY6" fmla="*/ 849854 h 1839558"/>
              <a:gd name="connsiteX0" fmla="*/ 10262796 w 10262796"/>
              <a:gd name="connsiteY0" fmla="*/ 688489 h 1678193"/>
              <a:gd name="connsiteX1" fmla="*/ 9552791 w 10262796"/>
              <a:gd name="connsiteY1" fmla="*/ 1678193 h 1678193"/>
              <a:gd name="connsiteX2" fmla="*/ 8832029 w 10262796"/>
              <a:gd name="connsiteY2" fmla="*/ 1559859 h 1678193"/>
              <a:gd name="connsiteX3" fmla="*/ 0 w 10262796"/>
              <a:gd name="connsiteY3" fmla="*/ 0 h 1678193"/>
              <a:gd name="connsiteX4" fmla="*/ 1258645 w 10262796"/>
              <a:gd name="connsiteY4" fmla="*/ 86060 h 1678193"/>
              <a:gd name="connsiteX5" fmla="*/ 10262796 w 10262796"/>
              <a:gd name="connsiteY5" fmla="*/ 688489 h 1678193"/>
              <a:gd name="connsiteX0" fmla="*/ 9004151 w 9004151"/>
              <a:gd name="connsiteY0" fmla="*/ 602429 h 1592133"/>
              <a:gd name="connsiteX1" fmla="*/ 8294146 w 9004151"/>
              <a:gd name="connsiteY1" fmla="*/ 1592133 h 1592133"/>
              <a:gd name="connsiteX2" fmla="*/ 7573384 w 9004151"/>
              <a:gd name="connsiteY2" fmla="*/ 1473799 h 1592133"/>
              <a:gd name="connsiteX3" fmla="*/ 0 w 9004151"/>
              <a:gd name="connsiteY3" fmla="*/ 0 h 1592133"/>
              <a:gd name="connsiteX4" fmla="*/ 9004151 w 9004151"/>
              <a:gd name="connsiteY4" fmla="*/ 602429 h 1592133"/>
              <a:gd name="connsiteX0" fmla="*/ 11370834 w 11370834"/>
              <a:gd name="connsiteY0" fmla="*/ 914401 h 1953287"/>
              <a:gd name="connsiteX1" fmla="*/ 10660829 w 11370834"/>
              <a:gd name="connsiteY1" fmla="*/ 1904105 h 1953287"/>
              <a:gd name="connsiteX2" fmla="*/ 9940067 w 11370834"/>
              <a:gd name="connsiteY2" fmla="*/ 1785771 h 1953287"/>
              <a:gd name="connsiteX3" fmla="*/ 0 w 11370834"/>
              <a:gd name="connsiteY3" fmla="*/ 0 h 1953287"/>
              <a:gd name="connsiteX4" fmla="*/ 11370834 w 11370834"/>
              <a:gd name="connsiteY4" fmla="*/ 914401 h 1953287"/>
              <a:gd name="connsiteX0" fmla="*/ 11370834 w 11370834"/>
              <a:gd name="connsiteY0" fmla="*/ 914401 h 1904105"/>
              <a:gd name="connsiteX1" fmla="*/ 10660829 w 11370834"/>
              <a:gd name="connsiteY1" fmla="*/ 1904105 h 1904105"/>
              <a:gd name="connsiteX2" fmla="*/ 9940067 w 11370834"/>
              <a:gd name="connsiteY2" fmla="*/ 1785771 h 1904105"/>
              <a:gd name="connsiteX3" fmla="*/ 0 w 11370834"/>
              <a:gd name="connsiteY3" fmla="*/ 0 h 1904105"/>
              <a:gd name="connsiteX4" fmla="*/ 11370834 w 11370834"/>
              <a:gd name="connsiteY4" fmla="*/ 914401 h 1904105"/>
              <a:gd name="connsiteX0" fmla="*/ 11370834 w 11370834"/>
              <a:gd name="connsiteY0" fmla="*/ 914401 h 1904105"/>
              <a:gd name="connsiteX1" fmla="*/ 10660829 w 11370834"/>
              <a:gd name="connsiteY1" fmla="*/ 1904105 h 1904105"/>
              <a:gd name="connsiteX2" fmla="*/ 9940067 w 11370834"/>
              <a:gd name="connsiteY2" fmla="*/ 1785771 h 1904105"/>
              <a:gd name="connsiteX3" fmla="*/ 0 w 11370834"/>
              <a:gd name="connsiteY3" fmla="*/ 0 h 1904105"/>
              <a:gd name="connsiteX4" fmla="*/ 1266385 w 11370834"/>
              <a:gd name="connsiteY4" fmla="*/ 97955 h 1904105"/>
              <a:gd name="connsiteX5" fmla="*/ 11370834 w 11370834"/>
              <a:gd name="connsiteY5" fmla="*/ 914401 h 1904105"/>
              <a:gd name="connsiteX0" fmla="*/ 11370834 w 11370834"/>
              <a:gd name="connsiteY0" fmla="*/ 914401 h 1904105"/>
              <a:gd name="connsiteX1" fmla="*/ 10660829 w 11370834"/>
              <a:gd name="connsiteY1" fmla="*/ 1904105 h 1904105"/>
              <a:gd name="connsiteX2" fmla="*/ 9940067 w 11370834"/>
              <a:gd name="connsiteY2" fmla="*/ 1785771 h 1904105"/>
              <a:gd name="connsiteX3" fmla="*/ 1266385 w 11370834"/>
              <a:gd name="connsiteY3" fmla="*/ 227722 h 1904105"/>
              <a:gd name="connsiteX4" fmla="*/ 0 w 11370834"/>
              <a:gd name="connsiteY4" fmla="*/ 0 h 1904105"/>
              <a:gd name="connsiteX5" fmla="*/ 1266385 w 11370834"/>
              <a:gd name="connsiteY5" fmla="*/ 97955 h 1904105"/>
              <a:gd name="connsiteX6" fmla="*/ 11370834 w 11370834"/>
              <a:gd name="connsiteY6" fmla="*/ 914401 h 1904105"/>
              <a:gd name="connsiteX0" fmla="*/ 10104449 w 10104449"/>
              <a:gd name="connsiteY0" fmla="*/ 816446 h 1806150"/>
              <a:gd name="connsiteX1" fmla="*/ 9394444 w 10104449"/>
              <a:gd name="connsiteY1" fmla="*/ 1806150 h 1806150"/>
              <a:gd name="connsiteX2" fmla="*/ 8673682 w 10104449"/>
              <a:gd name="connsiteY2" fmla="*/ 1687816 h 1806150"/>
              <a:gd name="connsiteX3" fmla="*/ 0 w 10104449"/>
              <a:gd name="connsiteY3" fmla="*/ 129767 h 1806150"/>
              <a:gd name="connsiteX4" fmla="*/ 0 w 10104449"/>
              <a:gd name="connsiteY4" fmla="*/ 0 h 1806150"/>
              <a:gd name="connsiteX5" fmla="*/ 10104449 w 10104449"/>
              <a:gd name="connsiteY5" fmla="*/ 816446 h 1806150"/>
              <a:gd name="connsiteX0" fmla="*/ 10104449 w 10104449"/>
              <a:gd name="connsiteY0" fmla="*/ 816446 h 1806150"/>
              <a:gd name="connsiteX1" fmla="*/ 9474352 w 10104449"/>
              <a:gd name="connsiteY1" fmla="*/ 1694888 h 1806150"/>
              <a:gd name="connsiteX2" fmla="*/ 9394444 w 10104449"/>
              <a:gd name="connsiteY2" fmla="*/ 1806150 h 1806150"/>
              <a:gd name="connsiteX3" fmla="*/ 8673682 w 10104449"/>
              <a:gd name="connsiteY3" fmla="*/ 1687816 h 1806150"/>
              <a:gd name="connsiteX4" fmla="*/ 0 w 10104449"/>
              <a:gd name="connsiteY4" fmla="*/ 129767 h 1806150"/>
              <a:gd name="connsiteX5" fmla="*/ 0 w 10104449"/>
              <a:gd name="connsiteY5" fmla="*/ 0 h 1806150"/>
              <a:gd name="connsiteX6" fmla="*/ 10104449 w 10104449"/>
              <a:gd name="connsiteY6" fmla="*/ 816446 h 1806150"/>
              <a:gd name="connsiteX0" fmla="*/ 10104449 w 10104449"/>
              <a:gd name="connsiteY0" fmla="*/ 816446 h 1694888"/>
              <a:gd name="connsiteX1" fmla="*/ 9474352 w 10104449"/>
              <a:gd name="connsiteY1" fmla="*/ 1694888 h 1694888"/>
              <a:gd name="connsiteX2" fmla="*/ 8673682 w 10104449"/>
              <a:gd name="connsiteY2" fmla="*/ 1687816 h 1694888"/>
              <a:gd name="connsiteX3" fmla="*/ 0 w 10104449"/>
              <a:gd name="connsiteY3" fmla="*/ 129767 h 1694888"/>
              <a:gd name="connsiteX4" fmla="*/ 0 w 10104449"/>
              <a:gd name="connsiteY4" fmla="*/ 0 h 1694888"/>
              <a:gd name="connsiteX5" fmla="*/ 10104449 w 10104449"/>
              <a:gd name="connsiteY5" fmla="*/ 816446 h 1694888"/>
              <a:gd name="connsiteX0" fmla="*/ 10104449 w 10104449"/>
              <a:gd name="connsiteY0" fmla="*/ 816446 h 1694888"/>
              <a:gd name="connsiteX1" fmla="*/ 9474352 w 10104449"/>
              <a:gd name="connsiteY1" fmla="*/ 1694888 h 1694888"/>
              <a:gd name="connsiteX2" fmla="*/ 8687969 w 10104449"/>
              <a:gd name="connsiteY2" fmla="*/ 1692579 h 1694888"/>
              <a:gd name="connsiteX3" fmla="*/ 0 w 10104449"/>
              <a:gd name="connsiteY3" fmla="*/ 129767 h 1694888"/>
              <a:gd name="connsiteX4" fmla="*/ 0 w 10104449"/>
              <a:gd name="connsiteY4" fmla="*/ 0 h 1694888"/>
              <a:gd name="connsiteX5" fmla="*/ 10104449 w 10104449"/>
              <a:gd name="connsiteY5" fmla="*/ 816446 h 1694888"/>
              <a:gd name="connsiteX0" fmla="*/ 12193830 w 12193830"/>
              <a:gd name="connsiteY0" fmla="*/ 949105 h 1694888"/>
              <a:gd name="connsiteX1" fmla="*/ 9474352 w 12193830"/>
              <a:gd name="connsiteY1" fmla="*/ 1694888 h 1694888"/>
              <a:gd name="connsiteX2" fmla="*/ 8687969 w 12193830"/>
              <a:gd name="connsiteY2" fmla="*/ 1692579 h 1694888"/>
              <a:gd name="connsiteX3" fmla="*/ 0 w 12193830"/>
              <a:gd name="connsiteY3" fmla="*/ 129767 h 1694888"/>
              <a:gd name="connsiteX4" fmla="*/ 0 w 12193830"/>
              <a:gd name="connsiteY4" fmla="*/ 0 h 1694888"/>
              <a:gd name="connsiteX5" fmla="*/ 12193830 w 12193830"/>
              <a:gd name="connsiteY5" fmla="*/ 949105 h 1694888"/>
              <a:gd name="connsiteX0" fmla="*/ 12193830 w 12193830"/>
              <a:gd name="connsiteY0" fmla="*/ 949105 h 1807715"/>
              <a:gd name="connsiteX1" fmla="*/ 12184387 w 12193830"/>
              <a:gd name="connsiteY1" fmla="*/ 1690151 h 1807715"/>
              <a:gd name="connsiteX2" fmla="*/ 8687969 w 12193830"/>
              <a:gd name="connsiteY2" fmla="*/ 1692579 h 1807715"/>
              <a:gd name="connsiteX3" fmla="*/ 0 w 12193830"/>
              <a:gd name="connsiteY3" fmla="*/ 129767 h 1807715"/>
              <a:gd name="connsiteX4" fmla="*/ 0 w 12193830"/>
              <a:gd name="connsiteY4" fmla="*/ 0 h 1807715"/>
              <a:gd name="connsiteX5" fmla="*/ 12193830 w 12193830"/>
              <a:gd name="connsiteY5" fmla="*/ 949105 h 1807715"/>
              <a:gd name="connsiteX0" fmla="*/ 12193830 w 12193830"/>
              <a:gd name="connsiteY0" fmla="*/ 949105 h 1692579"/>
              <a:gd name="connsiteX1" fmla="*/ 12184387 w 12193830"/>
              <a:gd name="connsiteY1" fmla="*/ 1690151 h 1692579"/>
              <a:gd name="connsiteX2" fmla="*/ 8687969 w 12193830"/>
              <a:gd name="connsiteY2" fmla="*/ 1692579 h 1692579"/>
              <a:gd name="connsiteX3" fmla="*/ 0 w 12193830"/>
              <a:gd name="connsiteY3" fmla="*/ 129767 h 1692579"/>
              <a:gd name="connsiteX4" fmla="*/ 0 w 12193830"/>
              <a:gd name="connsiteY4" fmla="*/ 0 h 1692579"/>
              <a:gd name="connsiteX5" fmla="*/ 12193830 w 12193830"/>
              <a:gd name="connsiteY5" fmla="*/ 949105 h 1692579"/>
              <a:gd name="connsiteX0" fmla="*/ 12193830 w 12193830"/>
              <a:gd name="connsiteY0" fmla="*/ 949105 h 1692579"/>
              <a:gd name="connsiteX1" fmla="*/ 12184387 w 12193830"/>
              <a:gd name="connsiteY1" fmla="*/ 1690151 h 1692579"/>
              <a:gd name="connsiteX2" fmla="*/ 8687969 w 12193830"/>
              <a:gd name="connsiteY2" fmla="*/ 1692579 h 1692579"/>
              <a:gd name="connsiteX3" fmla="*/ 0 w 12193830"/>
              <a:gd name="connsiteY3" fmla="*/ 129767 h 1692579"/>
              <a:gd name="connsiteX4" fmla="*/ 0 w 12193830"/>
              <a:gd name="connsiteY4" fmla="*/ 0 h 1692579"/>
              <a:gd name="connsiteX5" fmla="*/ 10179404 w 12193830"/>
              <a:gd name="connsiteY5" fmla="*/ 772951 h 1692579"/>
              <a:gd name="connsiteX6" fmla="*/ 12193830 w 12193830"/>
              <a:gd name="connsiteY6" fmla="*/ 949105 h 1692579"/>
              <a:gd name="connsiteX0" fmla="*/ 12193830 w 12193830"/>
              <a:gd name="connsiteY0" fmla="*/ 949105 h 1692579"/>
              <a:gd name="connsiteX1" fmla="*/ 12184387 w 12193830"/>
              <a:gd name="connsiteY1" fmla="*/ 1690151 h 1692579"/>
              <a:gd name="connsiteX2" fmla="*/ 8687969 w 12193830"/>
              <a:gd name="connsiteY2" fmla="*/ 1692579 h 1692579"/>
              <a:gd name="connsiteX3" fmla="*/ 0 w 12193830"/>
              <a:gd name="connsiteY3" fmla="*/ 129767 h 1692579"/>
              <a:gd name="connsiteX4" fmla="*/ 0 w 12193830"/>
              <a:gd name="connsiteY4" fmla="*/ 0 h 1692579"/>
              <a:gd name="connsiteX5" fmla="*/ 10169100 w 12193830"/>
              <a:gd name="connsiteY5" fmla="*/ 790981 h 1692579"/>
              <a:gd name="connsiteX6" fmla="*/ 12193830 w 12193830"/>
              <a:gd name="connsiteY6" fmla="*/ 949105 h 1692579"/>
              <a:gd name="connsiteX0" fmla="*/ 12193830 w 12194210"/>
              <a:gd name="connsiteY0" fmla="*/ 949105 h 1810280"/>
              <a:gd name="connsiteX1" fmla="*/ 12194210 w 12194210"/>
              <a:gd name="connsiteY1" fmla="*/ 1699983 h 1810280"/>
              <a:gd name="connsiteX2" fmla="*/ 8687969 w 12194210"/>
              <a:gd name="connsiteY2" fmla="*/ 1692579 h 1810280"/>
              <a:gd name="connsiteX3" fmla="*/ 0 w 12194210"/>
              <a:gd name="connsiteY3" fmla="*/ 129767 h 1810280"/>
              <a:gd name="connsiteX4" fmla="*/ 0 w 12194210"/>
              <a:gd name="connsiteY4" fmla="*/ 0 h 1810280"/>
              <a:gd name="connsiteX5" fmla="*/ 10169100 w 12194210"/>
              <a:gd name="connsiteY5" fmla="*/ 790981 h 1810280"/>
              <a:gd name="connsiteX6" fmla="*/ 12193830 w 12194210"/>
              <a:gd name="connsiteY6" fmla="*/ 949105 h 1810280"/>
              <a:gd name="connsiteX0" fmla="*/ 12193830 w 12194210"/>
              <a:gd name="connsiteY0" fmla="*/ 949105 h 1699983"/>
              <a:gd name="connsiteX1" fmla="*/ 12194210 w 12194210"/>
              <a:gd name="connsiteY1" fmla="*/ 1699983 h 1699983"/>
              <a:gd name="connsiteX2" fmla="*/ 8687969 w 12194210"/>
              <a:gd name="connsiteY2" fmla="*/ 1692579 h 1699983"/>
              <a:gd name="connsiteX3" fmla="*/ 0 w 12194210"/>
              <a:gd name="connsiteY3" fmla="*/ 129767 h 1699983"/>
              <a:gd name="connsiteX4" fmla="*/ 0 w 12194210"/>
              <a:gd name="connsiteY4" fmla="*/ 0 h 1699983"/>
              <a:gd name="connsiteX5" fmla="*/ 10169100 w 12194210"/>
              <a:gd name="connsiteY5" fmla="*/ 790981 h 1699983"/>
              <a:gd name="connsiteX6" fmla="*/ 12193830 w 12194210"/>
              <a:gd name="connsiteY6" fmla="*/ 949105 h 169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4210" h="1699983">
                <a:moveTo>
                  <a:pt x="12193830" y="949105"/>
                </a:moveTo>
                <a:cubicBezTo>
                  <a:pt x="12193957" y="1199398"/>
                  <a:pt x="12194083" y="1449690"/>
                  <a:pt x="12194210" y="1699983"/>
                </a:cubicBezTo>
                <a:lnTo>
                  <a:pt x="8687969" y="1692579"/>
                </a:lnTo>
                <a:cubicBezTo>
                  <a:pt x="6655601" y="1430876"/>
                  <a:pt x="2895990" y="650704"/>
                  <a:pt x="0" y="129767"/>
                </a:cubicBezTo>
                <a:lnTo>
                  <a:pt x="0" y="0"/>
                </a:lnTo>
                <a:lnTo>
                  <a:pt x="10169100" y="790981"/>
                </a:lnTo>
                <a:lnTo>
                  <a:pt x="12193830" y="949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4F0D21B2-7836-484D-A065-EA74C096E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906600" y="115888"/>
            <a:ext cx="1911651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8583B1-2631-473C-B844-84C19D77378C}"/>
              </a:ext>
            </a:extLst>
          </p:cNvPr>
          <p:cNvSpPr/>
          <p:nvPr userDrawn="1"/>
        </p:nvSpPr>
        <p:spPr>
          <a:xfrm>
            <a:off x="-864" y="-9659"/>
            <a:ext cx="12206848" cy="6877318"/>
          </a:xfrm>
          <a:custGeom>
            <a:avLst/>
            <a:gdLst>
              <a:gd name="connsiteX0" fmla="*/ 10200068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0" fmla="*/ 10200068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5" fmla="*/ 10200068 w 12234930"/>
              <a:gd name="connsiteY5" fmla="*/ 6864439 h 6864439"/>
              <a:gd name="connsiteX0" fmla="*/ 10212947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5" fmla="*/ 10212947 w 12234930"/>
              <a:gd name="connsiteY5" fmla="*/ 6864439 h 6864439"/>
              <a:gd name="connsiteX0" fmla="*/ 10212947 w 12252044"/>
              <a:gd name="connsiteY0" fmla="*/ 6864439 h 6864439"/>
              <a:gd name="connsiteX1" fmla="*/ 12252044 w 12252044"/>
              <a:gd name="connsiteY1" fmla="*/ 3709524 h 6864439"/>
              <a:gd name="connsiteX2" fmla="*/ 8783392 w 12252044"/>
              <a:gd name="connsiteY2" fmla="*/ 0 h 6864439"/>
              <a:gd name="connsiteX3" fmla="*/ 0 w 12252044"/>
              <a:gd name="connsiteY3" fmla="*/ 0 h 6864439"/>
              <a:gd name="connsiteX4" fmla="*/ 38637 w 12252044"/>
              <a:gd name="connsiteY4" fmla="*/ 6851560 h 6864439"/>
              <a:gd name="connsiteX5" fmla="*/ 10212947 w 12252044"/>
              <a:gd name="connsiteY5" fmla="*/ 6864439 h 6864439"/>
              <a:gd name="connsiteX0" fmla="*/ 10212947 w 12293608"/>
              <a:gd name="connsiteY0" fmla="*/ 6864439 h 6864439"/>
              <a:gd name="connsiteX1" fmla="*/ 12293608 w 12293608"/>
              <a:gd name="connsiteY1" fmla="*/ 3925250 h 6864439"/>
              <a:gd name="connsiteX2" fmla="*/ 8783392 w 12293608"/>
              <a:gd name="connsiteY2" fmla="*/ 0 h 6864439"/>
              <a:gd name="connsiteX3" fmla="*/ 0 w 12293608"/>
              <a:gd name="connsiteY3" fmla="*/ 0 h 6864439"/>
              <a:gd name="connsiteX4" fmla="*/ 38637 w 12293608"/>
              <a:gd name="connsiteY4" fmla="*/ 6851560 h 6864439"/>
              <a:gd name="connsiteX5" fmla="*/ 10212947 w 12293608"/>
              <a:gd name="connsiteY5" fmla="*/ 6864439 h 6864439"/>
              <a:gd name="connsiteX0" fmla="*/ 10212947 w 12268670"/>
              <a:gd name="connsiteY0" fmla="*/ 6864439 h 6864439"/>
              <a:gd name="connsiteX1" fmla="*/ 12268670 w 12268670"/>
              <a:gd name="connsiteY1" fmla="*/ 4024817 h 6864439"/>
              <a:gd name="connsiteX2" fmla="*/ 8783392 w 12268670"/>
              <a:gd name="connsiteY2" fmla="*/ 0 h 6864439"/>
              <a:gd name="connsiteX3" fmla="*/ 0 w 12268670"/>
              <a:gd name="connsiteY3" fmla="*/ 0 h 6864439"/>
              <a:gd name="connsiteX4" fmla="*/ 38637 w 12268670"/>
              <a:gd name="connsiteY4" fmla="*/ 6851560 h 6864439"/>
              <a:gd name="connsiteX5" fmla="*/ 10212947 w 12268670"/>
              <a:gd name="connsiteY5" fmla="*/ 6864439 h 6864439"/>
              <a:gd name="connsiteX0" fmla="*/ 10212947 w 12252044"/>
              <a:gd name="connsiteY0" fmla="*/ 6864439 h 6864439"/>
              <a:gd name="connsiteX1" fmla="*/ 12252044 w 12252044"/>
              <a:gd name="connsiteY1" fmla="*/ 4066303 h 6864439"/>
              <a:gd name="connsiteX2" fmla="*/ 8783392 w 12252044"/>
              <a:gd name="connsiteY2" fmla="*/ 0 h 6864439"/>
              <a:gd name="connsiteX3" fmla="*/ 0 w 12252044"/>
              <a:gd name="connsiteY3" fmla="*/ 0 h 6864439"/>
              <a:gd name="connsiteX4" fmla="*/ 38637 w 12252044"/>
              <a:gd name="connsiteY4" fmla="*/ 6851560 h 6864439"/>
              <a:gd name="connsiteX5" fmla="*/ 10212947 w 12252044"/>
              <a:gd name="connsiteY5" fmla="*/ 6864439 h 6864439"/>
              <a:gd name="connsiteX0" fmla="*/ 10212947 w 12260357"/>
              <a:gd name="connsiteY0" fmla="*/ 6864439 h 6864439"/>
              <a:gd name="connsiteX1" fmla="*/ 12260357 w 12260357"/>
              <a:gd name="connsiteY1" fmla="*/ 4082898 h 6864439"/>
              <a:gd name="connsiteX2" fmla="*/ 8783392 w 12260357"/>
              <a:gd name="connsiteY2" fmla="*/ 0 h 6864439"/>
              <a:gd name="connsiteX3" fmla="*/ 0 w 12260357"/>
              <a:gd name="connsiteY3" fmla="*/ 0 h 6864439"/>
              <a:gd name="connsiteX4" fmla="*/ 38637 w 12260357"/>
              <a:gd name="connsiteY4" fmla="*/ 6851560 h 6864439"/>
              <a:gd name="connsiteX5" fmla="*/ 10212947 w 12260357"/>
              <a:gd name="connsiteY5" fmla="*/ 6864439 h 6864439"/>
              <a:gd name="connsiteX0" fmla="*/ 10213814 w 12261224"/>
              <a:gd name="connsiteY0" fmla="*/ 6864439 h 6864439"/>
              <a:gd name="connsiteX1" fmla="*/ 12261224 w 12261224"/>
              <a:gd name="connsiteY1" fmla="*/ 4082898 h 6864439"/>
              <a:gd name="connsiteX2" fmla="*/ 8784259 w 12261224"/>
              <a:gd name="connsiteY2" fmla="*/ 0 h 6864439"/>
              <a:gd name="connsiteX3" fmla="*/ 867 w 12261224"/>
              <a:gd name="connsiteY3" fmla="*/ 0 h 6864439"/>
              <a:gd name="connsiteX4" fmla="*/ 0 w 12261224"/>
              <a:gd name="connsiteY4" fmla="*/ 6822118 h 6864439"/>
              <a:gd name="connsiteX5" fmla="*/ 10213814 w 12261224"/>
              <a:gd name="connsiteY5" fmla="*/ 6864439 h 686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1224" h="6864439">
                <a:moveTo>
                  <a:pt x="10213814" y="6864439"/>
                </a:moveTo>
                <a:lnTo>
                  <a:pt x="12261224" y="4082898"/>
                </a:lnTo>
                <a:lnTo>
                  <a:pt x="8784259" y="0"/>
                </a:lnTo>
                <a:lnTo>
                  <a:pt x="867" y="0"/>
                </a:lnTo>
                <a:lnTo>
                  <a:pt x="0" y="6822118"/>
                </a:lnTo>
                <a:lnTo>
                  <a:pt x="10213814" y="68644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C569EC-47C1-4852-9D41-371536CC7EF8}"/>
              </a:ext>
            </a:extLst>
          </p:cNvPr>
          <p:cNvSpPr/>
          <p:nvPr userDrawn="1"/>
        </p:nvSpPr>
        <p:spPr>
          <a:xfrm>
            <a:off x="2000285" y="6417840"/>
            <a:ext cx="8480989" cy="452588"/>
          </a:xfrm>
          <a:custGeom>
            <a:avLst/>
            <a:gdLst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2" fmla="*/ 321155 w 321155"/>
              <a:gd name="connsiteY2" fmla="*/ 0 h 463891"/>
              <a:gd name="connsiteX0" fmla="*/ 0 w 1048214"/>
              <a:gd name="connsiteY0" fmla="*/ 0 h 454970"/>
              <a:gd name="connsiteX1" fmla="*/ 1048214 w 1048214"/>
              <a:gd name="connsiteY1" fmla="*/ 454970 h 454970"/>
              <a:gd name="connsiteX2" fmla="*/ 0 w 1048214"/>
              <a:gd name="connsiteY2" fmla="*/ 0 h 454970"/>
              <a:gd name="connsiteX0" fmla="*/ 0 w 1370349"/>
              <a:gd name="connsiteY0" fmla="*/ 8922 h 463892"/>
              <a:gd name="connsiteX1" fmla="*/ 1048214 w 1370349"/>
              <a:gd name="connsiteY1" fmla="*/ 463892 h 463892"/>
              <a:gd name="connsiteX2" fmla="*/ 1351527 w 1370349"/>
              <a:gd name="connsiteY2" fmla="*/ 0 h 463892"/>
              <a:gd name="connsiteX3" fmla="*/ 0 w 1370349"/>
              <a:gd name="connsiteY3" fmla="*/ 8922 h 463892"/>
              <a:gd name="connsiteX0" fmla="*/ 0 w 1527835"/>
              <a:gd name="connsiteY0" fmla="*/ 8936 h 463906"/>
              <a:gd name="connsiteX1" fmla="*/ 1048214 w 1527835"/>
              <a:gd name="connsiteY1" fmla="*/ 463906 h 463906"/>
              <a:gd name="connsiteX2" fmla="*/ 1351527 w 1527835"/>
              <a:gd name="connsiteY2" fmla="*/ 14 h 463906"/>
              <a:gd name="connsiteX3" fmla="*/ 0 w 1527835"/>
              <a:gd name="connsiteY3" fmla="*/ 8936 h 463906"/>
              <a:gd name="connsiteX0" fmla="*/ 0 w 1351527"/>
              <a:gd name="connsiteY0" fmla="*/ 8922 h 463892"/>
              <a:gd name="connsiteX1" fmla="*/ 1048214 w 1351527"/>
              <a:gd name="connsiteY1" fmla="*/ 463892 h 463892"/>
              <a:gd name="connsiteX2" fmla="*/ 1351527 w 1351527"/>
              <a:gd name="connsiteY2" fmla="*/ 0 h 463892"/>
              <a:gd name="connsiteX3" fmla="*/ 0 w 1351527"/>
              <a:gd name="connsiteY3" fmla="*/ 8922 h 463892"/>
              <a:gd name="connsiteX0" fmla="*/ 0 w 1375339"/>
              <a:gd name="connsiteY0" fmla="*/ 4159 h 459129"/>
              <a:gd name="connsiteX1" fmla="*/ 1048214 w 1375339"/>
              <a:gd name="connsiteY1" fmla="*/ 459129 h 459129"/>
              <a:gd name="connsiteX2" fmla="*/ 1375339 w 1375339"/>
              <a:gd name="connsiteY2" fmla="*/ 0 h 459129"/>
              <a:gd name="connsiteX3" fmla="*/ 0 w 1375339"/>
              <a:gd name="connsiteY3" fmla="*/ 4159 h 459129"/>
              <a:gd name="connsiteX0" fmla="*/ 0 w 1413677"/>
              <a:gd name="connsiteY0" fmla="*/ 30939 h 402565"/>
              <a:gd name="connsiteX1" fmla="*/ 995827 w 1413677"/>
              <a:gd name="connsiteY1" fmla="*/ 402565 h 402565"/>
              <a:gd name="connsiteX2" fmla="*/ 1375339 w 1413677"/>
              <a:gd name="connsiteY2" fmla="*/ 26780 h 402565"/>
              <a:gd name="connsiteX3" fmla="*/ 0 w 1413677"/>
              <a:gd name="connsiteY3" fmla="*/ 30939 h 402565"/>
              <a:gd name="connsiteX0" fmla="*/ 0 w 1421244"/>
              <a:gd name="connsiteY0" fmla="*/ 36579 h 484405"/>
              <a:gd name="connsiteX1" fmla="*/ 1050596 w 1421244"/>
              <a:gd name="connsiteY1" fmla="*/ 484405 h 484405"/>
              <a:gd name="connsiteX2" fmla="*/ 1375339 w 1421244"/>
              <a:gd name="connsiteY2" fmla="*/ 32420 h 484405"/>
              <a:gd name="connsiteX3" fmla="*/ 0 w 1421244"/>
              <a:gd name="connsiteY3" fmla="*/ 36579 h 484405"/>
              <a:gd name="connsiteX0" fmla="*/ 0 w 1375339"/>
              <a:gd name="connsiteY0" fmla="*/ 36579 h 484405"/>
              <a:gd name="connsiteX1" fmla="*/ 1050596 w 1375339"/>
              <a:gd name="connsiteY1" fmla="*/ 484405 h 484405"/>
              <a:gd name="connsiteX2" fmla="*/ 1375339 w 1375339"/>
              <a:gd name="connsiteY2" fmla="*/ 32420 h 484405"/>
              <a:gd name="connsiteX3" fmla="*/ 0 w 1375339"/>
              <a:gd name="connsiteY3" fmla="*/ 36579 h 484405"/>
              <a:gd name="connsiteX0" fmla="*/ 0 w 1375339"/>
              <a:gd name="connsiteY0" fmla="*/ 4159 h 451985"/>
              <a:gd name="connsiteX1" fmla="*/ 1050596 w 1375339"/>
              <a:gd name="connsiteY1" fmla="*/ 451985 h 451985"/>
              <a:gd name="connsiteX2" fmla="*/ 1375339 w 1375339"/>
              <a:gd name="connsiteY2" fmla="*/ 0 h 451985"/>
              <a:gd name="connsiteX3" fmla="*/ 0 w 1375339"/>
              <a:gd name="connsiteY3" fmla="*/ 4159 h 451985"/>
              <a:gd name="connsiteX0" fmla="*/ 0 w 2790244"/>
              <a:gd name="connsiteY0" fmla="*/ 33033 h 485621"/>
              <a:gd name="connsiteX1" fmla="*/ 2336471 w 2790244"/>
              <a:gd name="connsiteY1" fmla="*/ 485621 h 485621"/>
              <a:gd name="connsiteX2" fmla="*/ 2661214 w 2790244"/>
              <a:gd name="connsiteY2" fmla="*/ 33636 h 485621"/>
              <a:gd name="connsiteX3" fmla="*/ 0 w 2790244"/>
              <a:gd name="connsiteY3" fmla="*/ 33033 h 485621"/>
              <a:gd name="connsiteX0" fmla="*/ 0 w 2790244"/>
              <a:gd name="connsiteY0" fmla="*/ 0 h 452588"/>
              <a:gd name="connsiteX1" fmla="*/ 2336471 w 2790244"/>
              <a:gd name="connsiteY1" fmla="*/ 452588 h 452588"/>
              <a:gd name="connsiteX2" fmla="*/ 2661214 w 2790244"/>
              <a:gd name="connsiteY2" fmla="*/ 603 h 452588"/>
              <a:gd name="connsiteX3" fmla="*/ 0 w 2790244"/>
              <a:gd name="connsiteY3" fmla="*/ 0 h 452588"/>
              <a:gd name="connsiteX0" fmla="*/ 0 w 4909558"/>
              <a:gd name="connsiteY0" fmla="*/ 33033 h 485621"/>
              <a:gd name="connsiteX1" fmla="*/ 4315290 w 4909558"/>
              <a:gd name="connsiteY1" fmla="*/ 485621 h 485621"/>
              <a:gd name="connsiteX2" fmla="*/ 4640033 w 4909558"/>
              <a:gd name="connsiteY2" fmla="*/ 33636 h 485621"/>
              <a:gd name="connsiteX3" fmla="*/ 0 w 4909558"/>
              <a:gd name="connsiteY3" fmla="*/ 33033 h 485621"/>
              <a:gd name="connsiteX0" fmla="*/ 0 w 6756258"/>
              <a:gd name="connsiteY0" fmla="*/ 33033 h 485621"/>
              <a:gd name="connsiteX1" fmla="*/ 6036933 w 6756258"/>
              <a:gd name="connsiteY1" fmla="*/ 485621 h 485621"/>
              <a:gd name="connsiteX2" fmla="*/ 6361676 w 6756258"/>
              <a:gd name="connsiteY2" fmla="*/ 33636 h 485621"/>
              <a:gd name="connsiteX3" fmla="*/ 0 w 6756258"/>
              <a:gd name="connsiteY3" fmla="*/ 33033 h 485621"/>
              <a:gd name="connsiteX0" fmla="*/ 0 w 7770741"/>
              <a:gd name="connsiteY0" fmla="*/ 33033 h 485621"/>
              <a:gd name="connsiteX1" fmla="*/ 6982289 w 7770741"/>
              <a:gd name="connsiteY1" fmla="*/ 485621 h 485621"/>
              <a:gd name="connsiteX2" fmla="*/ 7307032 w 7770741"/>
              <a:gd name="connsiteY2" fmla="*/ 33636 h 485621"/>
              <a:gd name="connsiteX3" fmla="*/ 0 w 7770741"/>
              <a:gd name="connsiteY3" fmla="*/ 33033 h 485621"/>
              <a:gd name="connsiteX0" fmla="*/ 0 w 9033357"/>
              <a:gd name="connsiteY0" fmla="*/ 33033 h 485621"/>
              <a:gd name="connsiteX1" fmla="*/ 8158627 w 9033357"/>
              <a:gd name="connsiteY1" fmla="*/ 485621 h 485621"/>
              <a:gd name="connsiteX2" fmla="*/ 8483370 w 9033357"/>
              <a:gd name="connsiteY2" fmla="*/ 33636 h 485621"/>
              <a:gd name="connsiteX3" fmla="*/ 0 w 9033357"/>
              <a:gd name="connsiteY3" fmla="*/ 33033 h 485621"/>
              <a:gd name="connsiteX0" fmla="*/ 0 w 9033357"/>
              <a:gd name="connsiteY0" fmla="*/ 0 h 452588"/>
              <a:gd name="connsiteX1" fmla="*/ 8158627 w 9033357"/>
              <a:gd name="connsiteY1" fmla="*/ 452588 h 452588"/>
              <a:gd name="connsiteX2" fmla="*/ 8483370 w 9033357"/>
              <a:gd name="connsiteY2" fmla="*/ 603 h 452588"/>
              <a:gd name="connsiteX3" fmla="*/ 0 w 9033357"/>
              <a:gd name="connsiteY3" fmla="*/ 0 h 452588"/>
              <a:gd name="connsiteX0" fmla="*/ 0 w 8483370"/>
              <a:gd name="connsiteY0" fmla="*/ 0 h 452588"/>
              <a:gd name="connsiteX1" fmla="*/ 8158627 w 8483370"/>
              <a:gd name="connsiteY1" fmla="*/ 452588 h 452588"/>
              <a:gd name="connsiteX2" fmla="*/ 8483370 w 8483370"/>
              <a:gd name="connsiteY2" fmla="*/ 603 h 452588"/>
              <a:gd name="connsiteX3" fmla="*/ 0 w 8483370"/>
              <a:gd name="connsiteY3" fmla="*/ 0 h 452588"/>
              <a:gd name="connsiteX0" fmla="*/ 0 w 8485752"/>
              <a:gd name="connsiteY0" fmla="*/ 0 h 452588"/>
              <a:gd name="connsiteX1" fmla="*/ 8158627 w 8485752"/>
              <a:gd name="connsiteY1" fmla="*/ 452588 h 452588"/>
              <a:gd name="connsiteX2" fmla="*/ 8485752 w 8485752"/>
              <a:gd name="connsiteY2" fmla="*/ 5366 h 452588"/>
              <a:gd name="connsiteX3" fmla="*/ 0 w 8485752"/>
              <a:gd name="connsiteY3" fmla="*/ 0 h 452588"/>
              <a:gd name="connsiteX0" fmla="*/ 0 w 8480989"/>
              <a:gd name="connsiteY0" fmla="*/ 0 h 452588"/>
              <a:gd name="connsiteX1" fmla="*/ 8158627 w 8480989"/>
              <a:gd name="connsiteY1" fmla="*/ 452588 h 452588"/>
              <a:gd name="connsiteX2" fmla="*/ 8480989 w 8480989"/>
              <a:gd name="connsiteY2" fmla="*/ 603 h 452588"/>
              <a:gd name="connsiteX3" fmla="*/ 0 w 8480989"/>
              <a:gd name="connsiteY3" fmla="*/ 0 h 4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989" h="452588">
                <a:moveTo>
                  <a:pt x="0" y="0"/>
                </a:moveTo>
                <a:lnTo>
                  <a:pt x="8158627" y="452588"/>
                </a:lnTo>
                <a:lnTo>
                  <a:pt x="8480989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ED3B454-BA88-4FF7-9964-F16831307E8F}"/>
              </a:ext>
            </a:extLst>
          </p:cNvPr>
          <p:cNvSpPr/>
          <p:nvPr userDrawn="1"/>
        </p:nvSpPr>
        <p:spPr>
          <a:xfrm rot="5400000" flipH="1">
            <a:off x="4809380" y="1488093"/>
            <a:ext cx="572954" cy="1019171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649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Snipped 3">
            <a:extLst>
              <a:ext uri="{FF2B5EF4-FFF2-40B4-BE49-F238E27FC236}">
                <a16:creationId xmlns:a16="http://schemas.microsoft.com/office/drawing/2014/main" id="{BDD523F8-3B45-4A86-ACB5-F8F43CFF2349}"/>
              </a:ext>
            </a:extLst>
          </p:cNvPr>
          <p:cNvSpPr/>
          <p:nvPr userDrawn="1"/>
        </p:nvSpPr>
        <p:spPr>
          <a:xfrm>
            <a:off x="1" y="0"/>
            <a:ext cx="7357732" cy="6542116"/>
          </a:xfrm>
          <a:custGeom>
            <a:avLst/>
            <a:gdLst>
              <a:gd name="connsiteX0" fmla="*/ 0 w 9260378"/>
              <a:gd name="connsiteY0" fmla="*/ 0 h 6442364"/>
              <a:gd name="connsiteX1" fmla="*/ 8186629 w 9260378"/>
              <a:gd name="connsiteY1" fmla="*/ 0 h 6442364"/>
              <a:gd name="connsiteX2" fmla="*/ 9260378 w 9260378"/>
              <a:gd name="connsiteY2" fmla="*/ 1073749 h 6442364"/>
              <a:gd name="connsiteX3" fmla="*/ 9260378 w 9260378"/>
              <a:gd name="connsiteY3" fmla="*/ 6442364 h 6442364"/>
              <a:gd name="connsiteX4" fmla="*/ 0 w 9260378"/>
              <a:gd name="connsiteY4" fmla="*/ 6442364 h 6442364"/>
              <a:gd name="connsiteX5" fmla="*/ 0 w 9260378"/>
              <a:gd name="connsiteY5" fmla="*/ 0 h 6442364"/>
              <a:gd name="connsiteX0" fmla="*/ 0 w 9260378"/>
              <a:gd name="connsiteY0" fmla="*/ 0 h 6442364"/>
              <a:gd name="connsiteX1" fmla="*/ 8186629 w 9260378"/>
              <a:gd name="connsiteY1" fmla="*/ 0 h 6442364"/>
              <a:gd name="connsiteX2" fmla="*/ 9260378 w 9260378"/>
              <a:gd name="connsiteY2" fmla="*/ 6442364 h 6442364"/>
              <a:gd name="connsiteX3" fmla="*/ 0 w 9260378"/>
              <a:gd name="connsiteY3" fmla="*/ 6442364 h 6442364"/>
              <a:gd name="connsiteX4" fmla="*/ 0 w 9260378"/>
              <a:gd name="connsiteY4" fmla="*/ 0 h 6442364"/>
              <a:gd name="connsiteX0" fmla="*/ 0 w 8186629"/>
              <a:gd name="connsiteY0" fmla="*/ 0 h 6542116"/>
              <a:gd name="connsiteX1" fmla="*/ 8186629 w 8186629"/>
              <a:gd name="connsiteY1" fmla="*/ 0 h 6542116"/>
              <a:gd name="connsiteX2" fmla="*/ 6010102 w 8186629"/>
              <a:gd name="connsiteY2" fmla="*/ 6542116 h 6542116"/>
              <a:gd name="connsiteX3" fmla="*/ 0 w 8186629"/>
              <a:gd name="connsiteY3" fmla="*/ 6442364 h 6542116"/>
              <a:gd name="connsiteX4" fmla="*/ 0 w 8186629"/>
              <a:gd name="connsiteY4" fmla="*/ 0 h 654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6629" h="6542116">
                <a:moveTo>
                  <a:pt x="0" y="0"/>
                </a:moveTo>
                <a:lnTo>
                  <a:pt x="8186629" y="0"/>
                </a:lnTo>
                <a:lnTo>
                  <a:pt x="6010102" y="6542116"/>
                </a:lnTo>
                <a:lnTo>
                  <a:pt x="0" y="64423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 descr="1906 BMF PowerPointTemplate_TEXT.jpg">
            <a:extLst>
              <a:ext uri="{FF2B5EF4-FFF2-40B4-BE49-F238E27FC236}">
                <a16:creationId xmlns:a16="http://schemas.microsoft.com/office/drawing/2014/main" id="{F83D838E-4996-45F6-9DBF-686448DA0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8" t="14998" b="9150"/>
          <a:stretch/>
        </p:blipFill>
        <p:spPr bwMode="auto">
          <a:xfrm>
            <a:off x="11762317" y="6341065"/>
            <a:ext cx="429682" cy="5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AAE5EC-F91D-4CDE-BE31-0A9E856BE169}"/>
              </a:ext>
            </a:extLst>
          </p:cNvPr>
          <p:cNvSpPr/>
          <p:nvPr userDrawn="1"/>
        </p:nvSpPr>
        <p:spPr>
          <a:xfrm>
            <a:off x="2000285" y="6417840"/>
            <a:ext cx="8480989" cy="452588"/>
          </a:xfrm>
          <a:custGeom>
            <a:avLst/>
            <a:gdLst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2" fmla="*/ 321155 w 321155"/>
              <a:gd name="connsiteY2" fmla="*/ 0 h 463891"/>
              <a:gd name="connsiteX0" fmla="*/ 0 w 1048214"/>
              <a:gd name="connsiteY0" fmla="*/ 0 h 454970"/>
              <a:gd name="connsiteX1" fmla="*/ 1048214 w 1048214"/>
              <a:gd name="connsiteY1" fmla="*/ 454970 h 454970"/>
              <a:gd name="connsiteX2" fmla="*/ 0 w 1048214"/>
              <a:gd name="connsiteY2" fmla="*/ 0 h 454970"/>
              <a:gd name="connsiteX0" fmla="*/ 0 w 1370349"/>
              <a:gd name="connsiteY0" fmla="*/ 8922 h 463892"/>
              <a:gd name="connsiteX1" fmla="*/ 1048214 w 1370349"/>
              <a:gd name="connsiteY1" fmla="*/ 463892 h 463892"/>
              <a:gd name="connsiteX2" fmla="*/ 1351527 w 1370349"/>
              <a:gd name="connsiteY2" fmla="*/ 0 h 463892"/>
              <a:gd name="connsiteX3" fmla="*/ 0 w 1370349"/>
              <a:gd name="connsiteY3" fmla="*/ 8922 h 463892"/>
              <a:gd name="connsiteX0" fmla="*/ 0 w 1527835"/>
              <a:gd name="connsiteY0" fmla="*/ 8936 h 463906"/>
              <a:gd name="connsiteX1" fmla="*/ 1048214 w 1527835"/>
              <a:gd name="connsiteY1" fmla="*/ 463906 h 463906"/>
              <a:gd name="connsiteX2" fmla="*/ 1351527 w 1527835"/>
              <a:gd name="connsiteY2" fmla="*/ 14 h 463906"/>
              <a:gd name="connsiteX3" fmla="*/ 0 w 1527835"/>
              <a:gd name="connsiteY3" fmla="*/ 8936 h 463906"/>
              <a:gd name="connsiteX0" fmla="*/ 0 w 1351527"/>
              <a:gd name="connsiteY0" fmla="*/ 8922 h 463892"/>
              <a:gd name="connsiteX1" fmla="*/ 1048214 w 1351527"/>
              <a:gd name="connsiteY1" fmla="*/ 463892 h 463892"/>
              <a:gd name="connsiteX2" fmla="*/ 1351527 w 1351527"/>
              <a:gd name="connsiteY2" fmla="*/ 0 h 463892"/>
              <a:gd name="connsiteX3" fmla="*/ 0 w 1351527"/>
              <a:gd name="connsiteY3" fmla="*/ 8922 h 463892"/>
              <a:gd name="connsiteX0" fmla="*/ 0 w 1375339"/>
              <a:gd name="connsiteY0" fmla="*/ 4159 h 459129"/>
              <a:gd name="connsiteX1" fmla="*/ 1048214 w 1375339"/>
              <a:gd name="connsiteY1" fmla="*/ 459129 h 459129"/>
              <a:gd name="connsiteX2" fmla="*/ 1375339 w 1375339"/>
              <a:gd name="connsiteY2" fmla="*/ 0 h 459129"/>
              <a:gd name="connsiteX3" fmla="*/ 0 w 1375339"/>
              <a:gd name="connsiteY3" fmla="*/ 4159 h 459129"/>
              <a:gd name="connsiteX0" fmla="*/ 0 w 1413677"/>
              <a:gd name="connsiteY0" fmla="*/ 30939 h 402565"/>
              <a:gd name="connsiteX1" fmla="*/ 995827 w 1413677"/>
              <a:gd name="connsiteY1" fmla="*/ 402565 h 402565"/>
              <a:gd name="connsiteX2" fmla="*/ 1375339 w 1413677"/>
              <a:gd name="connsiteY2" fmla="*/ 26780 h 402565"/>
              <a:gd name="connsiteX3" fmla="*/ 0 w 1413677"/>
              <a:gd name="connsiteY3" fmla="*/ 30939 h 402565"/>
              <a:gd name="connsiteX0" fmla="*/ 0 w 1421244"/>
              <a:gd name="connsiteY0" fmla="*/ 36579 h 484405"/>
              <a:gd name="connsiteX1" fmla="*/ 1050596 w 1421244"/>
              <a:gd name="connsiteY1" fmla="*/ 484405 h 484405"/>
              <a:gd name="connsiteX2" fmla="*/ 1375339 w 1421244"/>
              <a:gd name="connsiteY2" fmla="*/ 32420 h 484405"/>
              <a:gd name="connsiteX3" fmla="*/ 0 w 1421244"/>
              <a:gd name="connsiteY3" fmla="*/ 36579 h 484405"/>
              <a:gd name="connsiteX0" fmla="*/ 0 w 1375339"/>
              <a:gd name="connsiteY0" fmla="*/ 36579 h 484405"/>
              <a:gd name="connsiteX1" fmla="*/ 1050596 w 1375339"/>
              <a:gd name="connsiteY1" fmla="*/ 484405 h 484405"/>
              <a:gd name="connsiteX2" fmla="*/ 1375339 w 1375339"/>
              <a:gd name="connsiteY2" fmla="*/ 32420 h 484405"/>
              <a:gd name="connsiteX3" fmla="*/ 0 w 1375339"/>
              <a:gd name="connsiteY3" fmla="*/ 36579 h 484405"/>
              <a:gd name="connsiteX0" fmla="*/ 0 w 1375339"/>
              <a:gd name="connsiteY0" fmla="*/ 4159 h 451985"/>
              <a:gd name="connsiteX1" fmla="*/ 1050596 w 1375339"/>
              <a:gd name="connsiteY1" fmla="*/ 451985 h 451985"/>
              <a:gd name="connsiteX2" fmla="*/ 1375339 w 1375339"/>
              <a:gd name="connsiteY2" fmla="*/ 0 h 451985"/>
              <a:gd name="connsiteX3" fmla="*/ 0 w 1375339"/>
              <a:gd name="connsiteY3" fmla="*/ 4159 h 451985"/>
              <a:gd name="connsiteX0" fmla="*/ 0 w 2790244"/>
              <a:gd name="connsiteY0" fmla="*/ 33033 h 485621"/>
              <a:gd name="connsiteX1" fmla="*/ 2336471 w 2790244"/>
              <a:gd name="connsiteY1" fmla="*/ 485621 h 485621"/>
              <a:gd name="connsiteX2" fmla="*/ 2661214 w 2790244"/>
              <a:gd name="connsiteY2" fmla="*/ 33636 h 485621"/>
              <a:gd name="connsiteX3" fmla="*/ 0 w 2790244"/>
              <a:gd name="connsiteY3" fmla="*/ 33033 h 485621"/>
              <a:gd name="connsiteX0" fmla="*/ 0 w 2790244"/>
              <a:gd name="connsiteY0" fmla="*/ 0 h 452588"/>
              <a:gd name="connsiteX1" fmla="*/ 2336471 w 2790244"/>
              <a:gd name="connsiteY1" fmla="*/ 452588 h 452588"/>
              <a:gd name="connsiteX2" fmla="*/ 2661214 w 2790244"/>
              <a:gd name="connsiteY2" fmla="*/ 603 h 452588"/>
              <a:gd name="connsiteX3" fmla="*/ 0 w 2790244"/>
              <a:gd name="connsiteY3" fmla="*/ 0 h 452588"/>
              <a:gd name="connsiteX0" fmla="*/ 0 w 4909558"/>
              <a:gd name="connsiteY0" fmla="*/ 33033 h 485621"/>
              <a:gd name="connsiteX1" fmla="*/ 4315290 w 4909558"/>
              <a:gd name="connsiteY1" fmla="*/ 485621 h 485621"/>
              <a:gd name="connsiteX2" fmla="*/ 4640033 w 4909558"/>
              <a:gd name="connsiteY2" fmla="*/ 33636 h 485621"/>
              <a:gd name="connsiteX3" fmla="*/ 0 w 4909558"/>
              <a:gd name="connsiteY3" fmla="*/ 33033 h 485621"/>
              <a:gd name="connsiteX0" fmla="*/ 0 w 6756258"/>
              <a:gd name="connsiteY0" fmla="*/ 33033 h 485621"/>
              <a:gd name="connsiteX1" fmla="*/ 6036933 w 6756258"/>
              <a:gd name="connsiteY1" fmla="*/ 485621 h 485621"/>
              <a:gd name="connsiteX2" fmla="*/ 6361676 w 6756258"/>
              <a:gd name="connsiteY2" fmla="*/ 33636 h 485621"/>
              <a:gd name="connsiteX3" fmla="*/ 0 w 6756258"/>
              <a:gd name="connsiteY3" fmla="*/ 33033 h 485621"/>
              <a:gd name="connsiteX0" fmla="*/ 0 w 7770741"/>
              <a:gd name="connsiteY0" fmla="*/ 33033 h 485621"/>
              <a:gd name="connsiteX1" fmla="*/ 6982289 w 7770741"/>
              <a:gd name="connsiteY1" fmla="*/ 485621 h 485621"/>
              <a:gd name="connsiteX2" fmla="*/ 7307032 w 7770741"/>
              <a:gd name="connsiteY2" fmla="*/ 33636 h 485621"/>
              <a:gd name="connsiteX3" fmla="*/ 0 w 7770741"/>
              <a:gd name="connsiteY3" fmla="*/ 33033 h 485621"/>
              <a:gd name="connsiteX0" fmla="*/ 0 w 9033357"/>
              <a:gd name="connsiteY0" fmla="*/ 33033 h 485621"/>
              <a:gd name="connsiteX1" fmla="*/ 8158627 w 9033357"/>
              <a:gd name="connsiteY1" fmla="*/ 485621 h 485621"/>
              <a:gd name="connsiteX2" fmla="*/ 8483370 w 9033357"/>
              <a:gd name="connsiteY2" fmla="*/ 33636 h 485621"/>
              <a:gd name="connsiteX3" fmla="*/ 0 w 9033357"/>
              <a:gd name="connsiteY3" fmla="*/ 33033 h 485621"/>
              <a:gd name="connsiteX0" fmla="*/ 0 w 9033357"/>
              <a:gd name="connsiteY0" fmla="*/ 0 h 452588"/>
              <a:gd name="connsiteX1" fmla="*/ 8158627 w 9033357"/>
              <a:gd name="connsiteY1" fmla="*/ 452588 h 452588"/>
              <a:gd name="connsiteX2" fmla="*/ 8483370 w 9033357"/>
              <a:gd name="connsiteY2" fmla="*/ 603 h 452588"/>
              <a:gd name="connsiteX3" fmla="*/ 0 w 9033357"/>
              <a:gd name="connsiteY3" fmla="*/ 0 h 452588"/>
              <a:gd name="connsiteX0" fmla="*/ 0 w 8483370"/>
              <a:gd name="connsiteY0" fmla="*/ 0 h 452588"/>
              <a:gd name="connsiteX1" fmla="*/ 8158627 w 8483370"/>
              <a:gd name="connsiteY1" fmla="*/ 452588 h 452588"/>
              <a:gd name="connsiteX2" fmla="*/ 8483370 w 8483370"/>
              <a:gd name="connsiteY2" fmla="*/ 603 h 452588"/>
              <a:gd name="connsiteX3" fmla="*/ 0 w 8483370"/>
              <a:gd name="connsiteY3" fmla="*/ 0 h 452588"/>
              <a:gd name="connsiteX0" fmla="*/ 0 w 8485752"/>
              <a:gd name="connsiteY0" fmla="*/ 0 h 452588"/>
              <a:gd name="connsiteX1" fmla="*/ 8158627 w 8485752"/>
              <a:gd name="connsiteY1" fmla="*/ 452588 h 452588"/>
              <a:gd name="connsiteX2" fmla="*/ 8485752 w 8485752"/>
              <a:gd name="connsiteY2" fmla="*/ 5366 h 452588"/>
              <a:gd name="connsiteX3" fmla="*/ 0 w 8485752"/>
              <a:gd name="connsiteY3" fmla="*/ 0 h 452588"/>
              <a:gd name="connsiteX0" fmla="*/ 0 w 8480989"/>
              <a:gd name="connsiteY0" fmla="*/ 0 h 452588"/>
              <a:gd name="connsiteX1" fmla="*/ 8158627 w 8480989"/>
              <a:gd name="connsiteY1" fmla="*/ 452588 h 452588"/>
              <a:gd name="connsiteX2" fmla="*/ 8480989 w 8480989"/>
              <a:gd name="connsiteY2" fmla="*/ 603 h 452588"/>
              <a:gd name="connsiteX3" fmla="*/ 0 w 8480989"/>
              <a:gd name="connsiteY3" fmla="*/ 0 h 4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989" h="452588">
                <a:moveTo>
                  <a:pt x="0" y="0"/>
                </a:moveTo>
                <a:lnTo>
                  <a:pt x="8158627" y="452588"/>
                </a:lnTo>
                <a:lnTo>
                  <a:pt x="8480989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074CACC-AE86-4628-9E26-31BD94D02EAB}"/>
              </a:ext>
            </a:extLst>
          </p:cNvPr>
          <p:cNvSpPr/>
          <p:nvPr userDrawn="1"/>
        </p:nvSpPr>
        <p:spPr>
          <a:xfrm rot="5400000" flipH="1">
            <a:off x="4809380" y="1488093"/>
            <a:ext cx="572954" cy="1019171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310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Snipped 3">
            <a:extLst>
              <a:ext uri="{FF2B5EF4-FFF2-40B4-BE49-F238E27FC236}">
                <a16:creationId xmlns:a16="http://schemas.microsoft.com/office/drawing/2014/main" id="{BDD523F8-3B45-4A86-ACB5-F8F43CFF2349}"/>
              </a:ext>
            </a:extLst>
          </p:cNvPr>
          <p:cNvSpPr/>
          <p:nvPr userDrawn="1"/>
        </p:nvSpPr>
        <p:spPr>
          <a:xfrm>
            <a:off x="0" y="0"/>
            <a:ext cx="9777045" cy="6542116"/>
          </a:xfrm>
          <a:custGeom>
            <a:avLst/>
            <a:gdLst>
              <a:gd name="connsiteX0" fmla="*/ 0 w 9260378"/>
              <a:gd name="connsiteY0" fmla="*/ 0 h 6442364"/>
              <a:gd name="connsiteX1" fmla="*/ 8186629 w 9260378"/>
              <a:gd name="connsiteY1" fmla="*/ 0 h 6442364"/>
              <a:gd name="connsiteX2" fmla="*/ 9260378 w 9260378"/>
              <a:gd name="connsiteY2" fmla="*/ 1073749 h 6442364"/>
              <a:gd name="connsiteX3" fmla="*/ 9260378 w 9260378"/>
              <a:gd name="connsiteY3" fmla="*/ 6442364 h 6442364"/>
              <a:gd name="connsiteX4" fmla="*/ 0 w 9260378"/>
              <a:gd name="connsiteY4" fmla="*/ 6442364 h 6442364"/>
              <a:gd name="connsiteX5" fmla="*/ 0 w 9260378"/>
              <a:gd name="connsiteY5" fmla="*/ 0 h 6442364"/>
              <a:gd name="connsiteX0" fmla="*/ 0 w 9260378"/>
              <a:gd name="connsiteY0" fmla="*/ 0 h 6442364"/>
              <a:gd name="connsiteX1" fmla="*/ 8186629 w 9260378"/>
              <a:gd name="connsiteY1" fmla="*/ 0 h 6442364"/>
              <a:gd name="connsiteX2" fmla="*/ 9260378 w 9260378"/>
              <a:gd name="connsiteY2" fmla="*/ 6442364 h 6442364"/>
              <a:gd name="connsiteX3" fmla="*/ 0 w 9260378"/>
              <a:gd name="connsiteY3" fmla="*/ 6442364 h 6442364"/>
              <a:gd name="connsiteX4" fmla="*/ 0 w 9260378"/>
              <a:gd name="connsiteY4" fmla="*/ 0 h 6442364"/>
              <a:gd name="connsiteX0" fmla="*/ 0 w 8186629"/>
              <a:gd name="connsiteY0" fmla="*/ 0 h 6542116"/>
              <a:gd name="connsiteX1" fmla="*/ 8186629 w 8186629"/>
              <a:gd name="connsiteY1" fmla="*/ 0 h 6542116"/>
              <a:gd name="connsiteX2" fmla="*/ 6010102 w 8186629"/>
              <a:gd name="connsiteY2" fmla="*/ 6542116 h 6542116"/>
              <a:gd name="connsiteX3" fmla="*/ 0 w 8186629"/>
              <a:gd name="connsiteY3" fmla="*/ 6442364 h 6542116"/>
              <a:gd name="connsiteX4" fmla="*/ 0 w 8186629"/>
              <a:gd name="connsiteY4" fmla="*/ 0 h 654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6629" h="6542116">
                <a:moveTo>
                  <a:pt x="0" y="0"/>
                </a:moveTo>
                <a:lnTo>
                  <a:pt x="8186629" y="0"/>
                </a:lnTo>
                <a:lnTo>
                  <a:pt x="6010102" y="6542116"/>
                </a:lnTo>
                <a:lnTo>
                  <a:pt x="0" y="64423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B898AE-C939-419B-9F0B-FB506CD622A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-363414" y="1628775"/>
            <a:ext cx="9487318" cy="643132"/>
          </a:xfrm>
          <a:prstGeom prst="parallelogram">
            <a:avLst>
              <a:gd name="adj" fmla="val 3906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0488" indent="0">
              <a:def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en-US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en-US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</a:lstStyle>
          <a:p>
            <a:pPr marL="266700" lvl="0">
              <a:spcBef>
                <a:spcPct val="0"/>
              </a:spcBef>
              <a:buNone/>
              <a:tabLst>
                <a:tab pos="803275" algn="l"/>
              </a:tabLst>
            </a:pPr>
            <a:r>
              <a:rPr lang="en-US" dirty="0"/>
              <a:t>Click to edit Master text styles</a:t>
            </a:r>
          </a:p>
        </p:txBody>
      </p:sp>
      <p:pic>
        <p:nvPicPr>
          <p:cNvPr id="10" name="Picture 8" descr="1906 BMF PowerPointTemplate_TEXT.jpg">
            <a:extLst>
              <a:ext uri="{FF2B5EF4-FFF2-40B4-BE49-F238E27FC236}">
                <a16:creationId xmlns:a16="http://schemas.microsoft.com/office/drawing/2014/main" id="{F83D838E-4996-45F6-9DBF-686448DA0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8" t="14998" b="9150"/>
          <a:stretch/>
        </p:blipFill>
        <p:spPr bwMode="auto">
          <a:xfrm>
            <a:off x="11762317" y="6341065"/>
            <a:ext cx="429682" cy="5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AAE5EC-F91D-4CDE-BE31-0A9E856BE169}"/>
              </a:ext>
            </a:extLst>
          </p:cNvPr>
          <p:cNvSpPr/>
          <p:nvPr userDrawn="1"/>
        </p:nvSpPr>
        <p:spPr>
          <a:xfrm>
            <a:off x="2000285" y="6417840"/>
            <a:ext cx="8480989" cy="452588"/>
          </a:xfrm>
          <a:custGeom>
            <a:avLst/>
            <a:gdLst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2" fmla="*/ 321155 w 321155"/>
              <a:gd name="connsiteY2" fmla="*/ 0 h 463891"/>
              <a:gd name="connsiteX0" fmla="*/ 0 w 1048214"/>
              <a:gd name="connsiteY0" fmla="*/ 0 h 454970"/>
              <a:gd name="connsiteX1" fmla="*/ 1048214 w 1048214"/>
              <a:gd name="connsiteY1" fmla="*/ 454970 h 454970"/>
              <a:gd name="connsiteX2" fmla="*/ 0 w 1048214"/>
              <a:gd name="connsiteY2" fmla="*/ 0 h 454970"/>
              <a:gd name="connsiteX0" fmla="*/ 0 w 1370349"/>
              <a:gd name="connsiteY0" fmla="*/ 8922 h 463892"/>
              <a:gd name="connsiteX1" fmla="*/ 1048214 w 1370349"/>
              <a:gd name="connsiteY1" fmla="*/ 463892 h 463892"/>
              <a:gd name="connsiteX2" fmla="*/ 1351527 w 1370349"/>
              <a:gd name="connsiteY2" fmla="*/ 0 h 463892"/>
              <a:gd name="connsiteX3" fmla="*/ 0 w 1370349"/>
              <a:gd name="connsiteY3" fmla="*/ 8922 h 463892"/>
              <a:gd name="connsiteX0" fmla="*/ 0 w 1527835"/>
              <a:gd name="connsiteY0" fmla="*/ 8936 h 463906"/>
              <a:gd name="connsiteX1" fmla="*/ 1048214 w 1527835"/>
              <a:gd name="connsiteY1" fmla="*/ 463906 h 463906"/>
              <a:gd name="connsiteX2" fmla="*/ 1351527 w 1527835"/>
              <a:gd name="connsiteY2" fmla="*/ 14 h 463906"/>
              <a:gd name="connsiteX3" fmla="*/ 0 w 1527835"/>
              <a:gd name="connsiteY3" fmla="*/ 8936 h 463906"/>
              <a:gd name="connsiteX0" fmla="*/ 0 w 1351527"/>
              <a:gd name="connsiteY0" fmla="*/ 8922 h 463892"/>
              <a:gd name="connsiteX1" fmla="*/ 1048214 w 1351527"/>
              <a:gd name="connsiteY1" fmla="*/ 463892 h 463892"/>
              <a:gd name="connsiteX2" fmla="*/ 1351527 w 1351527"/>
              <a:gd name="connsiteY2" fmla="*/ 0 h 463892"/>
              <a:gd name="connsiteX3" fmla="*/ 0 w 1351527"/>
              <a:gd name="connsiteY3" fmla="*/ 8922 h 463892"/>
              <a:gd name="connsiteX0" fmla="*/ 0 w 1375339"/>
              <a:gd name="connsiteY0" fmla="*/ 4159 h 459129"/>
              <a:gd name="connsiteX1" fmla="*/ 1048214 w 1375339"/>
              <a:gd name="connsiteY1" fmla="*/ 459129 h 459129"/>
              <a:gd name="connsiteX2" fmla="*/ 1375339 w 1375339"/>
              <a:gd name="connsiteY2" fmla="*/ 0 h 459129"/>
              <a:gd name="connsiteX3" fmla="*/ 0 w 1375339"/>
              <a:gd name="connsiteY3" fmla="*/ 4159 h 459129"/>
              <a:gd name="connsiteX0" fmla="*/ 0 w 1413677"/>
              <a:gd name="connsiteY0" fmla="*/ 30939 h 402565"/>
              <a:gd name="connsiteX1" fmla="*/ 995827 w 1413677"/>
              <a:gd name="connsiteY1" fmla="*/ 402565 h 402565"/>
              <a:gd name="connsiteX2" fmla="*/ 1375339 w 1413677"/>
              <a:gd name="connsiteY2" fmla="*/ 26780 h 402565"/>
              <a:gd name="connsiteX3" fmla="*/ 0 w 1413677"/>
              <a:gd name="connsiteY3" fmla="*/ 30939 h 402565"/>
              <a:gd name="connsiteX0" fmla="*/ 0 w 1421244"/>
              <a:gd name="connsiteY0" fmla="*/ 36579 h 484405"/>
              <a:gd name="connsiteX1" fmla="*/ 1050596 w 1421244"/>
              <a:gd name="connsiteY1" fmla="*/ 484405 h 484405"/>
              <a:gd name="connsiteX2" fmla="*/ 1375339 w 1421244"/>
              <a:gd name="connsiteY2" fmla="*/ 32420 h 484405"/>
              <a:gd name="connsiteX3" fmla="*/ 0 w 1421244"/>
              <a:gd name="connsiteY3" fmla="*/ 36579 h 484405"/>
              <a:gd name="connsiteX0" fmla="*/ 0 w 1375339"/>
              <a:gd name="connsiteY0" fmla="*/ 36579 h 484405"/>
              <a:gd name="connsiteX1" fmla="*/ 1050596 w 1375339"/>
              <a:gd name="connsiteY1" fmla="*/ 484405 h 484405"/>
              <a:gd name="connsiteX2" fmla="*/ 1375339 w 1375339"/>
              <a:gd name="connsiteY2" fmla="*/ 32420 h 484405"/>
              <a:gd name="connsiteX3" fmla="*/ 0 w 1375339"/>
              <a:gd name="connsiteY3" fmla="*/ 36579 h 484405"/>
              <a:gd name="connsiteX0" fmla="*/ 0 w 1375339"/>
              <a:gd name="connsiteY0" fmla="*/ 4159 h 451985"/>
              <a:gd name="connsiteX1" fmla="*/ 1050596 w 1375339"/>
              <a:gd name="connsiteY1" fmla="*/ 451985 h 451985"/>
              <a:gd name="connsiteX2" fmla="*/ 1375339 w 1375339"/>
              <a:gd name="connsiteY2" fmla="*/ 0 h 451985"/>
              <a:gd name="connsiteX3" fmla="*/ 0 w 1375339"/>
              <a:gd name="connsiteY3" fmla="*/ 4159 h 451985"/>
              <a:gd name="connsiteX0" fmla="*/ 0 w 2790244"/>
              <a:gd name="connsiteY0" fmla="*/ 33033 h 485621"/>
              <a:gd name="connsiteX1" fmla="*/ 2336471 w 2790244"/>
              <a:gd name="connsiteY1" fmla="*/ 485621 h 485621"/>
              <a:gd name="connsiteX2" fmla="*/ 2661214 w 2790244"/>
              <a:gd name="connsiteY2" fmla="*/ 33636 h 485621"/>
              <a:gd name="connsiteX3" fmla="*/ 0 w 2790244"/>
              <a:gd name="connsiteY3" fmla="*/ 33033 h 485621"/>
              <a:gd name="connsiteX0" fmla="*/ 0 w 2790244"/>
              <a:gd name="connsiteY0" fmla="*/ 0 h 452588"/>
              <a:gd name="connsiteX1" fmla="*/ 2336471 w 2790244"/>
              <a:gd name="connsiteY1" fmla="*/ 452588 h 452588"/>
              <a:gd name="connsiteX2" fmla="*/ 2661214 w 2790244"/>
              <a:gd name="connsiteY2" fmla="*/ 603 h 452588"/>
              <a:gd name="connsiteX3" fmla="*/ 0 w 2790244"/>
              <a:gd name="connsiteY3" fmla="*/ 0 h 452588"/>
              <a:gd name="connsiteX0" fmla="*/ 0 w 4909558"/>
              <a:gd name="connsiteY0" fmla="*/ 33033 h 485621"/>
              <a:gd name="connsiteX1" fmla="*/ 4315290 w 4909558"/>
              <a:gd name="connsiteY1" fmla="*/ 485621 h 485621"/>
              <a:gd name="connsiteX2" fmla="*/ 4640033 w 4909558"/>
              <a:gd name="connsiteY2" fmla="*/ 33636 h 485621"/>
              <a:gd name="connsiteX3" fmla="*/ 0 w 4909558"/>
              <a:gd name="connsiteY3" fmla="*/ 33033 h 485621"/>
              <a:gd name="connsiteX0" fmla="*/ 0 w 6756258"/>
              <a:gd name="connsiteY0" fmla="*/ 33033 h 485621"/>
              <a:gd name="connsiteX1" fmla="*/ 6036933 w 6756258"/>
              <a:gd name="connsiteY1" fmla="*/ 485621 h 485621"/>
              <a:gd name="connsiteX2" fmla="*/ 6361676 w 6756258"/>
              <a:gd name="connsiteY2" fmla="*/ 33636 h 485621"/>
              <a:gd name="connsiteX3" fmla="*/ 0 w 6756258"/>
              <a:gd name="connsiteY3" fmla="*/ 33033 h 485621"/>
              <a:gd name="connsiteX0" fmla="*/ 0 w 7770741"/>
              <a:gd name="connsiteY0" fmla="*/ 33033 h 485621"/>
              <a:gd name="connsiteX1" fmla="*/ 6982289 w 7770741"/>
              <a:gd name="connsiteY1" fmla="*/ 485621 h 485621"/>
              <a:gd name="connsiteX2" fmla="*/ 7307032 w 7770741"/>
              <a:gd name="connsiteY2" fmla="*/ 33636 h 485621"/>
              <a:gd name="connsiteX3" fmla="*/ 0 w 7770741"/>
              <a:gd name="connsiteY3" fmla="*/ 33033 h 485621"/>
              <a:gd name="connsiteX0" fmla="*/ 0 w 9033357"/>
              <a:gd name="connsiteY0" fmla="*/ 33033 h 485621"/>
              <a:gd name="connsiteX1" fmla="*/ 8158627 w 9033357"/>
              <a:gd name="connsiteY1" fmla="*/ 485621 h 485621"/>
              <a:gd name="connsiteX2" fmla="*/ 8483370 w 9033357"/>
              <a:gd name="connsiteY2" fmla="*/ 33636 h 485621"/>
              <a:gd name="connsiteX3" fmla="*/ 0 w 9033357"/>
              <a:gd name="connsiteY3" fmla="*/ 33033 h 485621"/>
              <a:gd name="connsiteX0" fmla="*/ 0 w 9033357"/>
              <a:gd name="connsiteY0" fmla="*/ 0 h 452588"/>
              <a:gd name="connsiteX1" fmla="*/ 8158627 w 9033357"/>
              <a:gd name="connsiteY1" fmla="*/ 452588 h 452588"/>
              <a:gd name="connsiteX2" fmla="*/ 8483370 w 9033357"/>
              <a:gd name="connsiteY2" fmla="*/ 603 h 452588"/>
              <a:gd name="connsiteX3" fmla="*/ 0 w 9033357"/>
              <a:gd name="connsiteY3" fmla="*/ 0 h 452588"/>
              <a:gd name="connsiteX0" fmla="*/ 0 w 8483370"/>
              <a:gd name="connsiteY0" fmla="*/ 0 h 452588"/>
              <a:gd name="connsiteX1" fmla="*/ 8158627 w 8483370"/>
              <a:gd name="connsiteY1" fmla="*/ 452588 h 452588"/>
              <a:gd name="connsiteX2" fmla="*/ 8483370 w 8483370"/>
              <a:gd name="connsiteY2" fmla="*/ 603 h 452588"/>
              <a:gd name="connsiteX3" fmla="*/ 0 w 8483370"/>
              <a:gd name="connsiteY3" fmla="*/ 0 h 452588"/>
              <a:gd name="connsiteX0" fmla="*/ 0 w 8485752"/>
              <a:gd name="connsiteY0" fmla="*/ 0 h 452588"/>
              <a:gd name="connsiteX1" fmla="*/ 8158627 w 8485752"/>
              <a:gd name="connsiteY1" fmla="*/ 452588 h 452588"/>
              <a:gd name="connsiteX2" fmla="*/ 8485752 w 8485752"/>
              <a:gd name="connsiteY2" fmla="*/ 5366 h 452588"/>
              <a:gd name="connsiteX3" fmla="*/ 0 w 8485752"/>
              <a:gd name="connsiteY3" fmla="*/ 0 h 452588"/>
              <a:gd name="connsiteX0" fmla="*/ 0 w 8480989"/>
              <a:gd name="connsiteY0" fmla="*/ 0 h 452588"/>
              <a:gd name="connsiteX1" fmla="*/ 8158627 w 8480989"/>
              <a:gd name="connsiteY1" fmla="*/ 452588 h 452588"/>
              <a:gd name="connsiteX2" fmla="*/ 8480989 w 8480989"/>
              <a:gd name="connsiteY2" fmla="*/ 603 h 452588"/>
              <a:gd name="connsiteX3" fmla="*/ 0 w 8480989"/>
              <a:gd name="connsiteY3" fmla="*/ 0 h 4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989" h="452588">
                <a:moveTo>
                  <a:pt x="0" y="0"/>
                </a:moveTo>
                <a:lnTo>
                  <a:pt x="8158627" y="452588"/>
                </a:lnTo>
                <a:lnTo>
                  <a:pt x="8480989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074CACC-AE86-4628-9E26-31BD94D02EAB}"/>
              </a:ext>
            </a:extLst>
          </p:cNvPr>
          <p:cNvSpPr/>
          <p:nvPr userDrawn="1"/>
        </p:nvSpPr>
        <p:spPr>
          <a:xfrm rot="5400000" flipH="1">
            <a:off x="4809380" y="1488093"/>
            <a:ext cx="572954" cy="1019171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392274"/>
            <a:ext cx="7800870" cy="384660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2961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Snipped 3">
            <a:extLst>
              <a:ext uri="{FF2B5EF4-FFF2-40B4-BE49-F238E27FC236}">
                <a16:creationId xmlns:a16="http://schemas.microsoft.com/office/drawing/2014/main" id="{BDD523F8-3B45-4A86-ACB5-F8F43CFF2349}"/>
              </a:ext>
            </a:extLst>
          </p:cNvPr>
          <p:cNvSpPr/>
          <p:nvPr userDrawn="1"/>
        </p:nvSpPr>
        <p:spPr>
          <a:xfrm>
            <a:off x="0" y="0"/>
            <a:ext cx="9777045" cy="6542116"/>
          </a:xfrm>
          <a:custGeom>
            <a:avLst/>
            <a:gdLst>
              <a:gd name="connsiteX0" fmla="*/ 0 w 9260378"/>
              <a:gd name="connsiteY0" fmla="*/ 0 h 6442364"/>
              <a:gd name="connsiteX1" fmla="*/ 8186629 w 9260378"/>
              <a:gd name="connsiteY1" fmla="*/ 0 h 6442364"/>
              <a:gd name="connsiteX2" fmla="*/ 9260378 w 9260378"/>
              <a:gd name="connsiteY2" fmla="*/ 1073749 h 6442364"/>
              <a:gd name="connsiteX3" fmla="*/ 9260378 w 9260378"/>
              <a:gd name="connsiteY3" fmla="*/ 6442364 h 6442364"/>
              <a:gd name="connsiteX4" fmla="*/ 0 w 9260378"/>
              <a:gd name="connsiteY4" fmla="*/ 6442364 h 6442364"/>
              <a:gd name="connsiteX5" fmla="*/ 0 w 9260378"/>
              <a:gd name="connsiteY5" fmla="*/ 0 h 6442364"/>
              <a:gd name="connsiteX0" fmla="*/ 0 w 9260378"/>
              <a:gd name="connsiteY0" fmla="*/ 0 h 6442364"/>
              <a:gd name="connsiteX1" fmla="*/ 8186629 w 9260378"/>
              <a:gd name="connsiteY1" fmla="*/ 0 h 6442364"/>
              <a:gd name="connsiteX2" fmla="*/ 9260378 w 9260378"/>
              <a:gd name="connsiteY2" fmla="*/ 6442364 h 6442364"/>
              <a:gd name="connsiteX3" fmla="*/ 0 w 9260378"/>
              <a:gd name="connsiteY3" fmla="*/ 6442364 h 6442364"/>
              <a:gd name="connsiteX4" fmla="*/ 0 w 9260378"/>
              <a:gd name="connsiteY4" fmla="*/ 0 h 6442364"/>
              <a:gd name="connsiteX0" fmla="*/ 0 w 8186629"/>
              <a:gd name="connsiteY0" fmla="*/ 0 h 6542116"/>
              <a:gd name="connsiteX1" fmla="*/ 8186629 w 8186629"/>
              <a:gd name="connsiteY1" fmla="*/ 0 h 6542116"/>
              <a:gd name="connsiteX2" fmla="*/ 6010102 w 8186629"/>
              <a:gd name="connsiteY2" fmla="*/ 6542116 h 6542116"/>
              <a:gd name="connsiteX3" fmla="*/ 0 w 8186629"/>
              <a:gd name="connsiteY3" fmla="*/ 6442364 h 6542116"/>
              <a:gd name="connsiteX4" fmla="*/ 0 w 8186629"/>
              <a:gd name="connsiteY4" fmla="*/ 0 h 654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6629" h="6542116">
                <a:moveTo>
                  <a:pt x="0" y="0"/>
                </a:moveTo>
                <a:lnTo>
                  <a:pt x="8186629" y="0"/>
                </a:lnTo>
                <a:lnTo>
                  <a:pt x="6010102" y="6542116"/>
                </a:lnTo>
                <a:lnTo>
                  <a:pt x="0" y="644236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0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8A9F1-EB52-416D-96B8-A919E7D0036F}"/>
              </a:ext>
            </a:extLst>
          </p:cNvPr>
          <p:cNvSpPr/>
          <p:nvPr userDrawn="1"/>
        </p:nvSpPr>
        <p:spPr>
          <a:xfrm>
            <a:off x="0" y="-9659"/>
            <a:ext cx="7800870" cy="6877318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59000">
                <a:schemeClr val="bg1"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8" descr="1906 BMF PowerPointTemplate_TEXT.jpg">
            <a:extLst>
              <a:ext uri="{FF2B5EF4-FFF2-40B4-BE49-F238E27FC236}">
                <a16:creationId xmlns:a16="http://schemas.microsoft.com/office/drawing/2014/main" id="{F83D838E-4996-45F6-9DBF-686448DA0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8" t="14998" b="9150"/>
          <a:stretch/>
        </p:blipFill>
        <p:spPr bwMode="auto">
          <a:xfrm>
            <a:off x="11762317" y="6341065"/>
            <a:ext cx="429682" cy="5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AAE5EC-F91D-4CDE-BE31-0A9E856BE169}"/>
              </a:ext>
            </a:extLst>
          </p:cNvPr>
          <p:cNvSpPr/>
          <p:nvPr userDrawn="1"/>
        </p:nvSpPr>
        <p:spPr>
          <a:xfrm>
            <a:off x="2000285" y="6417840"/>
            <a:ext cx="8480989" cy="452588"/>
          </a:xfrm>
          <a:custGeom>
            <a:avLst/>
            <a:gdLst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2" fmla="*/ 321155 w 321155"/>
              <a:gd name="connsiteY2" fmla="*/ 0 h 463891"/>
              <a:gd name="connsiteX0" fmla="*/ 0 w 1048214"/>
              <a:gd name="connsiteY0" fmla="*/ 0 h 454970"/>
              <a:gd name="connsiteX1" fmla="*/ 1048214 w 1048214"/>
              <a:gd name="connsiteY1" fmla="*/ 454970 h 454970"/>
              <a:gd name="connsiteX2" fmla="*/ 0 w 1048214"/>
              <a:gd name="connsiteY2" fmla="*/ 0 h 454970"/>
              <a:gd name="connsiteX0" fmla="*/ 0 w 1370349"/>
              <a:gd name="connsiteY0" fmla="*/ 8922 h 463892"/>
              <a:gd name="connsiteX1" fmla="*/ 1048214 w 1370349"/>
              <a:gd name="connsiteY1" fmla="*/ 463892 h 463892"/>
              <a:gd name="connsiteX2" fmla="*/ 1351527 w 1370349"/>
              <a:gd name="connsiteY2" fmla="*/ 0 h 463892"/>
              <a:gd name="connsiteX3" fmla="*/ 0 w 1370349"/>
              <a:gd name="connsiteY3" fmla="*/ 8922 h 463892"/>
              <a:gd name="connsiteX0" fmla="*/ 0 w 1527835"/>
              <a:gd name="connsiteY0" fmla="*/ 8936 h 463906"/>
              <a:gd name="connsiteX1" fmla="*/ 1048214 w 1527835"/>
              <a:gd name="connsiteY1" fmla="*/ 463906 h 463906"/>
              <a:gd name="connsiteX2" fmla="*/ 1351527 w 1527835"/>
              <a:gd name="connsiteY2" fmla="*/ 14 h 463906"/>
              <a:gd name="connsiteX3" fmla="*/ 0 w 1527835"/>
              <a:gd name="connsiteY3" fmla="*/ 8936 h 463906"/>
              <a:gd name="connsiteX0" fmla="*/ 0 w 1351527"/>
              <a:gd name="connsiteY0" fmla="*/ 8922 h 463892"/>
              <a:gd name="connsiteX1" fmla="*/ 1048214 w 1351527"/>
              <a:gd name="connsiteY1" fmla="*/ 463892 h 463892"/>
              <a:gd name="connsiteX2" fmla="*/ 1351527 w 1351527"/>
              <a:gd name="connsiteY2" fmla="*/ 0 h 463892"/>
              <a:gd name="connsiteX3" fmla="*/ 0 w 1351527"/>
              <a:gd name="connsiteY3" fmla="*/ 8922 h 463892"/>
              <a:gd name="connsiteX0" fmla="*/ 0 w 1375339"/>
              <a:gd name="connsiteY0" fmla="*/ 4159 h 459129"/>
              <a:gd name="connsiteX1" fmla="*/ 1048214 w 1375339"/>
              <a:gd name="connsiteY1" fmla="*/ 459129 h 459129"/>
              <a:gd name="connsiteX2" fmla="*/ 1375339 w 1375339"/>
              <a:gd name="connsiteY2" fmla="*/ 0 h 459129"/>
              <a:gd name="connsiteX3" fmla="*/ 0 w 1375339"/>
              <a:gd name="connsiteY3" fmla="*/ 4159 h 459129"/>
              <a:gd name="connsiteX0" fmla="*/ 0 w 1413677"/>
              <a:gd name="connsiteY0" fmla="*/ 30939 h 402565"/>
              <a:gd name="connsiteX1" fmla="*/ 995827 w 1413677"/>
              <a:gd name="connsiteY1" fmla="*/ 402565 h 402565"/>
              <a:gd name="connsiteX2" fmla="*/ 1375339 w 1413677"/>
              <a:gd name="connsiteY2" fmla="*/ 26780 h 402565"/>
              <a:gd name="connsiteX3" fmla="*/ 0 w 1413677"/>
              <a:gd name="connsiteY3" fmla="*/ 30939 h 402565"/>
              <a:gd name="connsiteX0" fmla="*/ 0 w 1421244"/>
              <a:gd name="connsiteY0" fmla="*/ 36579 h 484405"/>
              <a:gd name="connsiteX1" fmla="*/ 1050596 w 1421244"/>
              <a:gd name="connsiteY1" fmla="*/ 484405 h 484405"/>
              <a:gd name="connsiteX2" fmla="*/ 1375339 w 1421244"/>
              <a:gd name="connsiteY2" fmla="*/ 32420 h 484405"/>
              <a:gd name="connsiteX3" fmla="*/ 0 w 1421244"/>
              <a:gd name="connsiteY3" fmla="*/ 36579 h 484405"/>
              <a:gd name="connsiteX0" fmla="*/ 0 w 1375339"/>
              <a:gd name="connsiteY0" fmla="*/ 36579 h 484405"/>
              <a:gd name="connsiteX1" fmla="*/ 1050596 w 1375339"/>
              <a:gd name="connsiteY1" fmla="*/ 484405 h 484405"/>
              <a:gd name="connsiteX2" fmla="*/ 1375339 w 1375339"/>
              <a:gd name="connsiteY2" fmla="*/ 32420 h 484405"/>
              <a:gd name="connsiteX3" fmla="*/ 0 w 1375339"/>
              <a:gd name="connsiteY3" fmla="*/ 36579 h 484405"/>
              <a:gd name="connsiteX0" fmla="*/ 0 w 1375339"/>
              <a:gd name="connsiteY0" fmla="*/ 4159 h 451985"/>
              <a:gd name="connsiteX1" fmla="*/ 1050596 w 1375339"/>
              <a:gd name="connsiteY1" fmla="*/ 451985 h 451985"/>
              <a:gd name="connsiteX2" fmla="*/ 1375339 w 1375339"/>
              <a:gd name="connsiteY2" fmla="*/ 0 h 451985"/>
              <a:gd name="connsiteX3" fmla="*/ 0 w 1375339"/>
              <a:gd name="connsiteY3" fmla="*/ 4159 h 451985"/>
              <a:gd name="connsiteX0" fmla="*/ 0 w 2790244"/>
              <a:gd name="connsiteY0" fmla="*/ 33033 h 485621"/>
              <a:gd name="connsiteX1" fmla="*/ 2336471 w 2790244"/>
              <a:gd name="connsiteY1" fmla="*/ 485621 h 485621"/>
              <a:gd name="connsiteX2" fmla="*/ 2661214 w 2790244"/>
              <a:gd name="connsiteY2" fmla="*/ 33636 h 485621"/>
              <a:gd name="connsiteX3" fmla="*/ 0 w 2790244"/>
              <a:gd name="connsiteY3" fmla="*/ 33033 h 485621"/>
              <a:gd name="connsiteX0" fmla="*/ 0 w 2790244"/>
              <a:gd name="connsiteY0" fmla="*/ 0 h 452588"/>
              <a:gd name="connsiteX1" fmla="*/ 2336471 w 2790244"/>
              <a:gd name="connsiteY1" fmla="*/ 452588 h 452588"/>
              <a:gd name="connsiteX2" fmla="*/ 2661214 w 2790244"/>
              <a:gd name="connsiteY2" fmla="*/ 603 h 452588"/>
              <a:gd name="connsiteX3" fmla="*/ 0 w 2790244"/>
              <a:gd name="connsiteY3" fmla="*/ 0 h 452588"/>
              <a:gd name="connsiteX0" fmla="*/ 0 w 4909558"/>
              <a:gd name="connsiteY0" fmla="*/ 33033 h 485621"/>
              <a:gd name="connsiteX1" fmla="*/ 4315290 w 4909558"/>
              <a:gd name="connsiteY1" fmla="*/ 485621 h 485621"/>
              <a:gd name="connsiteX2" fmla="*/ 4640033 w 4909558"/>
              <a:gd name="connsiteY2" fmla="*/ 33636 h 485621"/>
              <a:gd name="connsiteX3" fmla="*/ 0 w 4909558"/>
              <a:gd name="connsiteY3" fmla="*/ 33033 h 485621"/>
              <a:gd name="connsiteX0" fmla="*/ 0 w 6756258"/>
              <a:gd name="connsiteY0" fmla="*/ 33033 h 485621"/>
              <a:gd name="connsiteX1" fmla="*/ 6036933 w 6756258"/>
              <a:gd name="connsiteY1" fmla="*/ 485621 h 485621"/>
              <a:gd name="connsiteX2" fmla="*/ 6361676 w 6756258"/>
              <a:gd name="connsiteY2" fmla="*/ 33636 h 485621"/>
              <a:gd name="connsiteX3" fmla="*/ 0 w 6756258"/>
              <a:gd name="connsiteY3" fmla="*/ 33033 h 485621"/>
              <a:gd name="connsiteX0" fmla="*/ 0 w 7770741"/>
              <a:gd name="connsiteY0" fmla="*/ 33033 h 485621"/>
              <a:gd name="connsiteX1" fmla="*/ 6982289 w 7770741"/>
              <a:gd name="connsiteY1" fmla="*/ 485621 h 485621"/>
              <a:gd name="connsiteX2" fmla="*/ 7307032 w 7770741"/>
              <a:gd name="connsiteY2" fmla="*/ 33636 h 485621"/>
              <a:gd name="connsiteX3" fmla="*/ 0 w 7770741"/>
              <a:gd name="connsiteY3" fmla="*/ 33033 h 485621"/>
              <a:gd name="connsiteX0" fmla="*/ 0 w 9033357"/>
              <a:gd name="connsiteY0" fmla="*/ 33033 h 485621"/>
              <a:gd name="connsiteX1" fmla="*/ 8158627 w 9033357"/>
              <a:gd name="connsiteY1" fmla="*/ 485621 h 485621"/>
              <a:gd name="connsiteX2" fmla="*/ 8483370 w 9033357"/>
              <a:gd name="connsiteY2" fmla="*/ 33636 h 485621"/>
              <a:gd name="connsiteX3" fmla="*/ 0 w 9033357"/>
              <a:gd name="connsiteY3" fmla="*/ 33033 h 485621"/>
              <a:gd name="connsiteX0" fmla="*/ 0 w 9033357"/>
              <a:gd name="connsiteY0" fmla="*/ 0 h 452588"/>
              <a:gd name="connsiteX1" fmla="*/ 8158627 w 9033357"/>
              <a:gd name="connsiteY1" fmla="*/ 452588 h 452588"/>
              <a:gd name="connsiteX2" fmla="*/ 8483370 w 9033357"/>
              <a:gd name="connsiteY2" fmla="*/ 603 h 452588"/>
              <a:gd name="connsiteX3" fmla="*/ 0 w 9033357"/>
              <a:gd name="connsiteY3" fmla="*/ 0 h 452588"/>
              <a:gd name="connsiteX0" fmla="*/ 0 w 8483370"/>
              <a:gd name="connsiteY0" fmla="*/ 0 h 452588"/>
              <a:gd name="connsiteX1" fmla="*/ 8158627 w 8483370"/>
              <a:gd name="connsiteY1" fmla="*/ 452588 h 452588"/>
              <a:gd name="connsiteX2" fmla="*/ 8483370 w 8483370"/>
              <a:gd name="connsiteY2" fmla="*/ 603 h 452588"/>
              <a:gd name="connsiteX3" fmla="*/ 0 w 8483370"/>
              <a:gd name="connsiteY3" fmla="*/ 0 h 452588"/>
              <a:gd name="connsiteX0" fmla="*/ 0 w 8485752"/>
              <a:gd name="connsiteY0" fmla="*/ 0 h 452588"/>
              <a:gd name="connsiteX1" fmla="*/ 8158627 w 8485752"/>
              <a:gd name="connsiteY1" fmla="*/ 452588 h 452588"/>
              <a:gd name="connsiteX2" fmla="*/ 8485752 w 8485752"/>
              <a:gd name="connsiteY2" fmla="*/ 5366 h 452588"/>
              <a:gd name="connsiteX3" fmla="*/ 0 w 8485752"/>
              <a:gd name="connsiteY3" fmla="*/ 0 h 452588"/>
              <a:gd name="connsiteX0" fmla="*/ 0 w 8480989"/>
              <a:gd name="connsiteY0" fmla="*/ 0 h 452588"/>
              <a:gd name="connsiteX1" fmla="*/ 8158627 w 8480989"/>
              <a:gd name="connsiteY1" fmla="*/ 452588 h 452588"/>
              <a:gd name="connsiteX2" fmla="*/ 8480989 w 8480989"/>
              <a:gd name="connsiteY2" fmla="*/ 603 h 452588"/>
              <a:gd name="connsiteX3" fmla="*/ 0 w 8480989"/>
              <a:gd name="connsiteY3" fmla="*/ 0 h 4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989" h="452588">
                <a:moveTo>
                  <a:pt x="0" y="0"/>
                </a:moveTo>
                <a:lnTo>
                  <a:pt x="8158627" y="452588"/>
                </a:lnTo>
                <a:lnTo>
                  <a:pt x="8480989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074CACC-AE86-4628-9E26-31BD94D02EAB}"/>
              </a:ext>
            </a:extLst>
          </p:cNvPr>
          <p:cNvSpPr/>
          <p:nvPr userDrawn="1"/>
        </p:nvSpPr>
        <p:spPr>
          <a:xfrm rot="5400000" flipH="1">
            <a:off x="4809380" y="1488093"/>
            <a:ext cx="572954" cy="1019171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28776"/>
            <a:ext cx="7800870" cy="46101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29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97404"/>
            <a:ext cx="10972800" cy="487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60770"/>
            <a:ext cx="10972800" cy="446539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b="0" i="0" baseline="0">
                <a:solidFill>
                  <a:srgbClr val="3C3C3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97404"/>
            <a:ext cx="10972800" cy="4875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60770"/>
            <a:ext cx="10972800" cy="446539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b="0" i="0" baseline="0">
                <a:solidFill>
                  <a:srgbClr val="3C3C3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E604-91FE-4DA0-BD30-35ADD305E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C27F45-EBAF-4377-BC3D-55BBAF8332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24A462-0E38-4EB8-B77D-37076B6AD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674E6D1-D8B7-4086-863A-B13F77F81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347643B-DFD0-4B97-92C7-3946430F93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3A9487C-C370-4357-8D20-6EDCF9DD97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529CA6-C4C2-4165-8F1A-4AE5A97F4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0ECA2D1-0325-49DB-91A8-0217F60086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5B8EE35-8F3B-49B5-9C5D-AA98B688E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EB72A5C-A942-4762-8EC3-A0D4EFBCF1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F7B93E2-6065-47F5-8D1B-46E4FBEC55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E63036BD-B542-4D74-8A16-52ECE93712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auto">
          <a:xfrm>
            <a:off x="-1428205" y="2758100"/>
            <a:ext cx="1115271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A3C161E-4426-4A32-9FCA-62D6ECBF43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A228CC89-64B2-499A-963F-150BB819725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auto">
          <a:xfrm>
            <a:off x="2011680" y="6137631"/>
            <a:ext cx="1115271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0FED5A-39EF-4CA0-A148-BCA5C8DEA3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DEB5268-1EE7-42D5-B1F3-87B96E8359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41E719D-44C8-4C68-8C3F-AC7A2848E3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xfrm>
            <a:off x="338196" y="7065551"/>
            <a:ext cx="11152717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ern="1200">
                <a:solidFill>
                  <a:srgbClr val="3C3C3B"/>
                </a:solidFill>
                <a:latin typeface="Calibri"/>
                <a:ea typeface="Geneva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3C3C3B"/>
                </a:solidFill>
                <a:latin typeface="Calibri Light"/>
                <a:ea typeface="Geneva" charset="0"/>
                <a:cs typeface="Calibri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3C3C3B"/>
                </a:solidFill>
                <a:latin typeface="Calibri Light"/>
                <a:ea typeface="Calibri Light" charset="0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34160E3A-9620-4965-97E9-39B46671D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13" y="37608"/>
            <a:ext cx="10972800" cy="4875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D8B4123-36EE-4F52-AD2C-7CF5B3BFD0E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7414" y="1688413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19889C61-2B72-4614-B001-7551EAE1D88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7414" y="726758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BD9DDE7D-6701-42A7-ACE5-565A61E36A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7057" y="1688413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61" name="Picture Placeholder 8">
            <a:extLst>
              <a:ext uri="{FF2B5EF4-FFF2-40B4-BE49-F238E27FC236}">
                <a16:creationId xmlns:a16="http://schemas.microsoft.com/office/drawing/2014/main" id="{02ECB169-ED9F-4F2D-962F-7C97F2DE0BF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07057" y="726758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A4A472C-F0CF-4C64-A129-1150B99146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96700" y="1688413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63" name="Picture Placeholder 8">
            <a:extLst>
              <a:ext uri="{FF2B5EF4-FFF2-40B4-BE49-F238E27FC236}">
                <a16:creationId xmlns:a16="http://schemas.microsoft.com/office/drawing/2014/main" id="{020DAD03-7F51-4724-8CD2-158676E03D2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96700" y="726758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76CB50A9-CB38-4E65-8935-96DF99365B5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886344" y="1688413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65" name="Picture Placeholder 8">
            <a:extLst>
              <a:ext uri="{FF2B5EF4-FFF2-40B4-BE49-F238E27FC236}">
                <a16:creationId xmlns:a16="http://schemas.microsoft.com/office/drawing/2014/main" id="{BBFC3B75-1A6E-4AEC-93D7-602F2235746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86344" y="726758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DEB4989-BFAC-41EC-BBB0-C4D7629398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6713" y="3223334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D2C910D1-186A-40B0-9BD0-BFCC683DC20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16713" y="2261679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2BEF7486-AADC-45C5-A4D0-3578BD7013B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306356" y="3223334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63D38CEF-9E35-4027-B5AA-A9B8879513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306356" y="2261679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76705885-E1AB-45BA-9893-758775AA23A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95999" y="3223334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71" name="Picture Placeholder 8">
            <a:extLst>
              <a:ext uri="{FF2B5EF4-FFF2-40B4-BE49-F238E27FC236}">
                <a16:creationId xmlns:a16="http://schemas.microsoft.com/office/drawing/2014/main" id="{6B528EE4-39EB-4C64-BC51-4083ACF6AA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095999" y="2261679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29C4A2E-8822-4E9F-90F0-5F8C3B5F65A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85643" y="3223334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73" name="Picture Placeholder 8">
            <a:extLst>
              <a:ext uri="{FF2B5EF4-FFF2-40B4-BE49-F238E27FC236}">
                <a16:creationId xmlns:a16="http://schemas.microsoft.com/office/drawing/2014/main" id="{73811C8E-A3FD-4AA2-94D7-A148F9E1170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885643" y="2261679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45D7A2C0-820E-4EDE-BA6C-F89BE0F8B8F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18115" y="4776376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75" name="Picture Placeholder 8">
            <a:extLst>
              <a:ext uri="{FF2B5EF4-FFF2-40B4-BE49-F238E27FC236}">
                <a16:creationId xmlns:a16="http://schemas.microsoft.com/office/drawing/2014/main" id="{2053E6F2-A24F-45EB-AC4D-FA09AC7DF68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18115" y="3814721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C5AF72D5-7935-42F0-8199-503F73AF759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307758" y="4776376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77" name="Picture Placeholder 8">
            <a:extLst>
              <a:ext uri="{FF2B5EF4-FFF2-40B4-BE49-F238E27FC236}">
                <a16:creationId xmlns:a16="http://schemas.microsoft.com/office/drawing/2014/main" id="{AAFB7CF0-A10D-4459-B158-92CFF46FD52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07758" y="3814721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E4171BCD-B53A-44BD-AE28-0F47BF31833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97401" y="4776376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79" name="Picture Placeholder 8">
            <a:extLst>
              <a:ext uri="{FF2B5EF4-FFF2-40B4-BE49-F238E27FC236}">
                <a16:creationId xmlns:a16="http://schemas.microsoft.com/office/drawing/2014/main" id="{92344971-3F4B-49E7-85B0-3FFA8A489E34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6097401" y="3814721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591FA293-7F6C-4531-9E1D-3B76B638520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887045" y="4776376"/>
            <a:ext cx="2603868" cy="39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1" name="Picture Placeholder 8">
            <a:extLst>
              <a:ext uri="{FF2B5EF4-FFF2-40B4-BE49-F238E27FC236}">
                <a16:creationId xmlns:a16="http://schemas.microsoft.com/office/drawing/2014/main" id="{0F4B53EA-2A2E-4DF2-8962-D2C4F34D6CC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8887045" y="3814721"/>
            <a:ext cx="2603167" cy="964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935">
          <p15:clr>
            <a:srgbClr val="FBAE40"/>
          </p15:clr>
        </p15:guide>
        <p15:guide id="3" pos="3840">
          <p15:clr>
            <a:srgbClr val="FBAE40"/>
          </p15:clr>
        </p15:guide>
        <p15:guide id="4" pos="370">
          <p15:clr>
            <a:srgbClr val="FBAE40"/>
          </p15:clr>
        </p15:guide>
        <p15:guide id="5" pos="7310">
          <p15:clr>
            <a:srgbClr val="FBAE40"/>
          </p15:clr>
        </p15:guide>
        <p15:guide id="6" orient="horz" pos="61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97404"/>
            <a:ext cx="10972800" cy="487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E604-91FE-4DA0-BD30-35ADD305E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2648209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C27F45-EBAF-4377-BC3D-55BBAF8332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1" y="1686554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24A462-0E38-4EB8-B77D-37076B6AD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9244" y="2648209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674E6D1-D8B7-4086-863A-B13F77F81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9244" y="1686554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347643B-DFD0-4B97-92C7-3946430F93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8887" y="2648209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3A9487C-C370-4357-8D20-6EDCF9DD97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8887" y="1686554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529CA6-C4C2-4165-8F1A-4AE5A97F4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78531" y="2648209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0ECA2D1-0325-49DB-91A8-0217F60086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8531" y="1686554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5B8EE35-8F3B-49B5-9C5D-AA98B688E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900" y="4183130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EB72A5C-A942-4762-8EC3-A0D4EFBCF1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8900" y="3221475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F7B93E2-6065-47F5-8D1B-46E4FBEC55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98543" y="4183130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E63036BD-B542-4D74-8A16-52ECE93712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98543" y="3221475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A3C161E-4426-4A32-9FCA-62D6ECBF43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8186" y="4183130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A228CC89-64B2-499A-963F-150BB819725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88186" y="3221475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0FED5A-39EF-4CA0-A148-BCA5C8DEA3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77830" y="4183130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C7B0FD7-0D54-4F48-B1B3-B63356A313F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77830" y="3221475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DEB5268-1EE7-42D5-B1F3-87B96E8359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0302" y="5736172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28436092-FFED-4600-B308-85523F059CE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0302" y="4774517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41E719D-44C8-4C68-8C3F-AC7A2848E3B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99945" y="5736172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08A5A3C-C1DE-4895-8DE1-6A1CE343CC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99945" y="4774517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82C25B6-0A4E-480A-8615-09684682439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89588" y="5736172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869BCA33-241A-4094-BCD6-1E561C2D2AD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89588" y="4774517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109CE1C-F1B1-4FE3-9014-F29B018B639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79232" y="5736172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1344EB2E-33EB-497D-A42F-7719C8AB817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979232" y="4774517"/>
            <a:ext cx="2603167" cy="9648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70" userDrawn="1">
          <p15:clr>
            <a:srgbClr val="FBAE40"/>
          </p15:clr>
        </p15:guide>
        <p15:guide id="5" pos="7310" userDrawn="1">
          <p15:clr>
            <a:srgbClr val="FBAE40"/>
          </p15:clr>
        </p15:guide>
        <p15:guide id="6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97404"/>
            <a:ext cx="10972800" cy="487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E604-91FE-4DA0-BD30-35ADD305E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3020349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C27F45-EBAF-4377-BC3D-55BBAF8332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1" y="1679945"/>
            <a:ext cx="2603167" cy="1343549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24A462-0E38-4EB8-B77D-37076B6AD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9244" y="3020349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A674E6D1-D8B7-4086-863A-B13F77F817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9244" y="1679945"/>
            <a:ext cx="2603167" cy="1343549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347643B-DFD0-4B97-92C7-3946430F93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8887" y="3020349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3A9487C-C370-4357-8D20-6EDCF9DD97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8887" y="1679945"/>
            <a:ext cx="2603167" cy="1343549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529CA6-C4C2-4165-8F1A-4AE5A97F40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78531" y="3020349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A0ECA2D1-0325-49DB-91A8-0217F60086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8531" y="1679945"/>
            <a:ext cx="2603167" cy="1343549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5B8EE35-8F3B-49B5-9C5D-AA98B688E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8900" y="4927412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EB72A5C-A942-4762-8EC3-A0D4EFBCF1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8900" y="3587008"/>
            <a:ext cx="2603167" cy="1343549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F7B93E2-6065-47F5-8D1B-46E4FBEC55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98543" y="4927412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E63036BD-B542-4D74-8A16-52ECE93712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98543" y="3587008"/>
            <a:ext cx="2603167" cy="1343549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A3C161E-4426-4A32-9FCA-62D6ECBF43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8186" y="4927412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A228CC89-64B2-499A-963F-150BB819725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88186" y="3587008"/>
            <a:ext cx="2603167" cy="1343549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B0FED5A-39EF-4CA0-A148-BCA5C8DEA3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77830" y="4927412"/>
            <a:ext cx="2603868" cy="399600"/>
          </a:xfr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145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0">
              <a:buFontTx/>
              <a:buNone/>
              <a:defRPr lang="en-US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0200" indent="0">
              <a:buFontTx/>
              <a:buNone/>
              <a:defRPr lang="en-GB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C7B0FD7-0D54-4F48-B1B3-B63356A313F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77830" y="3587008"/>
            <a:ext cx="2603167" cy="1343549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0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935">
          <p15:clr>
            <a:srgbClr val="FBAE40"/>
          </p15:clr>
        </p15:guide>
        <p15:guide id="3" pos="3840">
          <p15:clr>
            <a:srgbClr val="FBAE40"/>
          </p15:clr>
        </p15:guide>
        <p15:guide id="4" pos="370">
          <p15:clr>
            <a:srgbClr val="FBAE40"/>
          </p15:clr>
        </p15:guide>
        <p15:guide id="5" pos="7310">
          <p15:clr>
            <a:srgbClr val="FBAE40"/>
          </p15:clr>
        </p15:guide>
        <p15:guide id="6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EEF317-74FA-4534-8526-AB61E44CED1F}"/>
              </a:ext>
            </a:extLst>
          </p:cNvPr>
          <p:cNvSpPr/>
          <p:nvPr userDrawn="1"/>
        </p:nvSpPr>
        <p:spPr>
          <a:xfrm>
            <a:off x="-1" y="-9659"/>
            <a:ext cx="12205985" cy="6877318"/>
          </a:xfrm>
          <a:custGeom>
            <a:avLst/>
            <a:gdLst>
              <a:gd name="connsiteX0" fmla="*/ 10200068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0" fmla="*/ 10200068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5" fmla="*/ 10200068 w 12234930"/>
              <a:gd name="connsiteY5" fmla="*/ 6864439 h 6864439"/>
              <a:gd name="connsiteX0" fmla="*/ 10212947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5" fmla="*/ 10212947 w 12234930"/>
              <a:gd name="connsiteY5" fmla="*/ 6864439 h 6864439"/>
              <a:gd name="connsiteX0" fmla="*/ 10212947 w 12252044"/>
              <a:gd name="connsiteY0" fmla="*/ 6864439 h 6864439"/>
              <a:gd name="connsiteX1" fmla="*/ 12252044 w 12252044"/>
              <a:gd name="connsiteY1" fmla="*/ 3709524 h 6864439"/>
              <a:gd name="connsiteX2" fmla="*/ 8783392 w 12252044"/>
              <a:gd name="connsiteY2" fmla="*/ 0 h 6864439"/>
              <a:gd name="connsiteX3" fmla="*/ 0 w 12252044"/>
              <a:gd name="connsiteY3" fmla="*/ 0 h 6864439"/>
              <a:gd name="connsiteX4" fmla="*/ 38637 w 12252044"/>
              <a:gd name="connsiteY4" fmla="*/ 6851560 h 6864439"/>
              <a:gd name="connsiteX5" fmla="*/ 10212947 w 12252044"/>
              <a:gd name="connsiteY5" fmla="*/ 6864439 h 6864439"/>
              <a:gd name="connsiteX0" fmla="*/ 10212947 w 12293608"/>
              <a:gd name="connsiteY0" fmla="*/ 6864439 h 6864439"/>
              <a:gd name="connsiteX1" fmla="*/ 12293608 w 12293608"/>
              <a:gd name="connsiteY1" fmla="*/ 3925250 h 6864439"/>
              <a:gd name="connsiteX2" fmla="*/ 8783392 w 12293608"/>
              <a:gd name="connsiteY2" fmla="*/ 0 h 6864439"/>
              <a:gd name="connsiteX3" fmla="*/ 0 w 12293608"/>
              <a:gd name="connsiteY3" fmla="*/ 0 h 6864439"/>
              <a:gd name="connsiteX4" fmla="*/ 38637 w 12293608"/>
              <a:gd name="connsiteY4" fmla="*/ 6851560 h 6864439"/>
              <a:gd name="connsiteX5" fmla="*/ 10212947 w 12293608"/>
              <a:gd name="connsiteY5" fmla="*/ 6864439 h 6864439"/>
              <a:gd name="connsiteX0" fmla="*/ 10212947 w 12268670"/>
              <a:gd name="connsiteY0" fmla="*/ 6864439 h 6864439"/>
              <a:gd name="connsiteX1" fmla="*/ 12268670 w 12268670"/>
              <a:gd name="connsiteY1" fmla="*/ 4024817 h 6864439"/>
              <a:gd name="connsiteX2" fmla="*/ 8783392 w 12268670"/>
              <a:gd name="connsiteY2" fmla="*/ 0 h 6864439"/>
              <a:gd name="connsiteX3" fmla="*/ 0 w 12268670"/>
              <a:gd name="connsiteY3" fmla="*/ 0 h 6864439"/>
              <a:gd name="connsiteX4" fmla="*/ 38637 w 12268670"/>
              <a:gd name="connsiteY4" fmla="*/ 6851560 h 6864439"/>
              <a:gd name="connsiteX5" fmla="*/ 10212947 w 12268670"/>
              <a:gd name="connsiteY5" fmla="*/ 6864439 h 6864439"/>
              <a:gd name="connsiteX0" fmla="*/ 10212947 w 12252044"/>
              <a:gd name="connsiteY0" fmla="*/ 6864439 h 6864439"/>
              <a:gd name="connsiteX1" fmla="*/ 12252044 w 12252044"/>
              <a:gd name="connsiteY1" fmla="*/ 4066303 h 6864439"/>
              <a:gd name="connsiteX2" fmla="*/ 8783392 w 12252044"/>
              <a:gd name="connsiteY2" fmla="*/ 0 h 6864439"/>
              <a:gd name="connsiteX3" fmla="*/ 0 w 12252044"/>
              <a:gd name="connsiteY3" fmla="*/ 0 h 6864439"/>
              <a:gd name="connsiteX4" fmla="*/ 38637 w 12252044"/>
              <a:gd name="connsiteY4" fmla="*/ 6851560 h 6864439"/>
              <a:gd name="connsiteX5" fmla="*/ 10212947 w 12252044"/>
              <a:gd name="connsiteY5" fmla="*/ 6864439 h 6864439"/>
              <a:gd name="connsiteX0" fmla="*/ 10212947 w 12260357"/>
              <a:gd name="connsiteY0" fmla="*/ 6864439 h 6864439"/>
              <a:gd name="connsiteX1" fmla="*/ 12260357 w 12260357"/>
              <a:gd name="connsiteY1" fmla="*/ 4082898 h 6864439"/>
              <a:gd name="connsiteX2" fmla="*/ 8783392 w 12260357"/>
              <a:gd name="connsiteY2" fmla="*/ 0 h 6864439"/>
              <a:gd name="connsiteX3" fmla="*/ 0 w 12260357"/>
              <a:gd name="connsiteY3" fmla="*/ 0 h 6864439"/>
              <a:gd name="connsiteX4" fmla="*/ 38637 w 12260357"/>
              <a:gd name="connsiteY4" fmla="*/ 6851560 h 6864439"/>
              <a:gd name="connsiteX5" fmla="*/ 10212947 w 12260357"/>
              <a:gd name="connsiteY5" fmla="*/ 6864439 h 686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0357" h="6864439">
                <a:moveTo>
                  <a:pt x="10212947" y="6864439"/>
                </a:moveTo>
                <a:lnTo>
                  <a:pt x="12260357" y="4082898"/>
                </a:lnTo>
                <a:lnTo>
                  <a:pt x="8783392" y="0"/>
                </a:lnTo>
                <a:lnTo>
                  <a:pt x="0" y="0"/>
                </a:lnTo>
                <a:lnTo>
                  <a:pt x="38637" y="6851560"/>
                </a:lnTo>
                <a:lnTo>
                  <a:pt x="10212947" y="6864439"/>
                </a:lnTo>
                <a:close/>
              </a:path>
            </a:pathLst>
          </a:custGeom>
          <a:blipFill>
            <a:blip r:embed="rId2"/>
            <a:stretch>
              <a:fillRect t="-12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953C1-9236-4069-9E66-DC8135236AD2}"/>
              </a:ext>
            </a:extLst>
          </p:cNvPr>
          <p:cNvSpPr/>
          <p:nvPr userDrawn="1"/>
        </p:nvSpPr>
        <p:spPr>
          <a:xfrm>
            <a:off x="0" y="-9659"/>
            <a:ext cx="9219156" cy="6877318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59000">
                <a:schemeClr val="bg1"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66B686-5581-4F4B-84AA-765500307B45}"/>
              </a:ext>
            </a:extLst>
          </p:cNvPr>
          <p:cNvSpPr/>
          <p:nvPr userDrawn="1"/>
        </p:nvSpPr>
        <p:spPr>
          <a:xfrm>
            <a:off x="2000285" y="6417840"/>
            <a:ext cx="8480989" cy="452588"/>
          </a:xfrm>
          <a:custGeom>
            <a:avLst/>
            <a:gdLst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2" fmla="*/ 321155 w 321155"/>
              <a:gd name="connsiteY2" fmla="*/ 0 h 463891"/>
              <a:gd name="connsiteX0" fmla="*/ 0 w 1048214"/>
              <a:gd name="connsiteY0" fmla="*/ 0 h 454970"/>
              <a:gd name="connsiteX1" fmla="*/ 1048214 w 1048214"/>
              <a:gd name="connsiteY1" fmla="*/ 454970 h 454970"/>
              <a:gd name="connsiteX2" fmla="*/ 0 w 1048214"/>
              <a:gd name="connsiteY2" fmla="*/ 0 h 454970"/>
              <a:gd name="connsiteX0" fmla="*/ 0 w 1370349"/>
              <a:gd name="connsiteY0" fmla="*/ 8922 h 463892"/>
              <a:gd name="connsiteX1" fmla="*/ 1048214 w 1370349"/>
              <a:gd name="connsiteY1" fmla="*/ 463892 h 463892"/>
              <a:gd name="connsiteX2" fmla="*/ 1351527 w 1370349"/>
              <a:gd name="connsiteY2" fmla="*/ 0 h 463892"/>
              <a:gd name="connsiteX3" fmla="*/ 0 w 1370349"/>
              <a:gd name="connsiteY3" fmla="*/ 8922 h 463892"/>
              <a:gd name="connsiteX0" fmla="*/ 0 w 1527835"/>
              <a:gd name="connsiteY0" fmla="*/ 8936 h 463906"/>
              <a:gd name="connsiteX1" fmla="*/ 1048214 w 1527835"/>
              <a:gd name="connsiteY1" fmla="*/ 463906 h 463906"/>
              <a:gd name="connsiteX2" fmla="*/ 1351527 w 1527835"/>
              <a:gd name="connsiteY2" fmla="*/ 14 h 463906"/>
              <a:gd name="connsiteX3" fmla="*/ 0 w 1527835"/>
              <a:gd name="connsiteY3" fmla="*/ 8936 h 463906"/>
              <a:gd name="connsiteX0" fmla="*/ 0 w 1351527"/>
              <a:gd name="connsiteY0" fmla="*/ 8922 h 463892"/>
              <a:gd name="connsiteX1" fmla="*/ 1048214 w 1351527"/>
              <a:gd name="connsiteY1" fmla="*/ 463892 h 463892"/>
              <a:gd name="connsiteX2" fmla="*/ 1351527 w 1351527"/>
              <a:gd name="connsiteY2" fmla="*/ 0 h 463892"/>
              <a:gd name="connsiteX3" fmla="*/ 0 w 1351527"/>
              <a:gd name="connsiteY3" fmla="*/ 8922 h 463892"/>
              <a:gd name="connsiteX0" fmla="*/ 0 w 1375339"/>
              <a:gd name="connsiteY0" fmla="*/ 4159 h 459129"/>
              <a:gd name="connsiteX1" fmla="*/ 1048214 w 1375339"/>
              <a:gd name="connsiteY1" fmla="*/ 459129 h 459129"/>
              <a:gd name="connsiteX2" fmla="*/ 1375339 w 1375339"/>
              <a:gd name="connsiteY2" fmla="*/ 0 h 459129"/>
              <a:gd name="connsiteX3" fmla="*/ 0 w 1375339"/>
              <a:gd name="connsiteY3" fmla="*/ 4159 h 459129"/>
              <a:gd name="connsiteX0" fmla="*/ 0 w 1413677"/>
              <a:gd name="connsiteY0" fmla="*/ 30939 h 402565"/>
              <a:gd name="connsiteX1" fmla="*/ 995827 w 1413677"/>
              <a:gd name="connsiteY1" fmla="*/ 402565 h 402565"/>
              <a:gd name="connsiteX2" fmla="*/ 1375339 w 1413677"/>
              <a:gd name="connsiteY2" fmla="*/ 26780 h 402565"/>
              <a:gd name="connsiteX3" fmla="*/ 0 w 1413677"/>
              <a:gd name="connsiteY3" fmla="*/ 30939 h 402565"/>
              <a:gd name="connsiteX0" fmla="*/ 0 w 1421244"/>
              <a:gd name="connsiteY0" fmla="*/ 36579 h 484405"/>
              <a:gd name="connsiteX1" fmla="*/ 1050596 w 1421244"/>
              <a:gd name="connsiteY1" fmla="*/ 484405 h 484405"/>
              <a:gd name="connsiteX2" fmla="*/ 1375339 w 1421244"/>
              <a:gd name="connsiteY2" fmla="*/ 32420 h 484405"/>
              <a:gd name="connsiteX3" fmla="*/ 0 w 1421244"/>
              <a:gd name="connsiteY3" fmla="*/ 36579 h 484405"/>
              <a:gd name="connsiteX0" fmla="*/ 0 w 1375339"/>
              <a:gd name="connsiteY0" fmla="*/ 36579 h 484405"/>
              <a:gd name="connsiteX1" fmla="*/ 1050596 w 1375339"/>
              <a:gd name="connsiteY1" fmla="*/ 484405 h 484405"/>
              <a:gd name="connsiteX2" fmla="*/ 1375339 w 1375339"/>
              <a:gd name="connsiteY2" fmla="*/ 32420 h 484405"/>
              <a:gd name="connsiteX3" fmla="*/ 0 w 1375339"/>
              <a:gd name="connsiteY3" fmla="*/ 36579 h 484405"/>
              <a:gd name="connsiteX0" fmla="*/ 0 w 1375339"/>
              <a:gd name="connsiteY0" fmla="*/ 4159 h 451985"/>
              <a:gd name="connsiteX1" fmla="*/ 1050596 w 1375339"/>
              <a:gd name="connsiteY1" fmla="*/ 451985 h 451985"/>
              <a:gd name="connsiteX2" fmla="*/ 1375339 w 1375339"/>
              <a:gd name="connsiteY2" fmla="*/ 0 h 451985"/>
              <a:gd name="connsiteX3" fmla="*/ 0 w 1375339"/>
              <a:gd name="connsiteY3" fmla="*/ 4159 h 451985"/>
              <a:gd name="connsiteX0" fmla="*/ 0 w 2790244"/>
              <a:gd name="connsiteY0" fmla="*/ 33033 h 485621"/>
              <a:gd name="connsiteX1" fmla="*/ 2336471 w 2790244"/>
              <a:gd name="connsiteY1" fmla="*/ 485621 h 485621"/>
              <a:gd name="connsiteX2" fmla="*/ 2661214 w 2790244"/>
              <a:gd name="connsiteY2" fmla="*/ 33636 h 485621"/>
              <a:gd name="connsiteX3" fmla="*/ 0 w 2790244"/>
              <a:gd name="connsiteY3" fmla="*/ 33033 h 485621"/>
              <a:gd name="connsiteX0" fmla="*/ 0 w 2790244"/>
              <a:gd name="connsiteY0" fmla="*/ 0 h 452588"/>
              <a:gd name="connsiteX1" fmla="*/ 2336471 w 2790244"/>
              <a:gd name="connsiteY1" fmla="*/ 452588 h 452588"/>
              <a:gd name="connsiteX2" fmla="*/ 2661214 w 2790244"/>
              <a:gd name="connsiteY2" fmla="*/ 603 h 452588"/>
              <a:gd name="connsiteX3" fmla="*/ 0 w 2790244"/>
              <a:gd name="connsiteY3" fmla="*/ 0 h 452588"/>
              <a:gd name="connsiteX0" fmla="*/ 0 w 4909558"/>
              <a:gd name="connsiteY0" fmla="*/ 33033 h 485621"/>
              <a:gd name="connsiteX1" fmla="*/ 4315290 w 4909558"/>
              <a:gd name="connsiteY1" fmla="*/ 485621 h 485621"/>
              <a:gd name="connsiteX2" fmla="*/ 4640033 w 4909558"/>
              <a:gd name="connsiteY2" fmla="*/ 33636 h 485621"/>
              <a:gd name="connsiteX3" fmla="*/ 0 w 4909558"/>
              <a:gd name="connsiteY3" fmla="*/ 33033 h 485621"/>
              <a:gd name="connsiteX0" fmla="*/ 0 w 6756258"/>
              <a:gd name="connsiteY0" fmla="*/ 33033 h 485621"/>
              <a:gd name="connsiteX1" fmla="*/ 6036933 w 6756258"/>
              <a:gd name="connsiteY1" fmla="*/ 485621 h 485621"/>
              <a:gd name="connsiteX2" fmla="*/ 6361676 w 6756258"/>
              <a:gd name="connsiteY2" fmla="*/ 33636 h 485621"/>
              <a:gd name="connsiteX3" fmla="*/ 0 w 6756258"/>
              <a:gd name="connsiteY3" fmla="*/ 33033 h 485621"/>
              <a:gd name="connsiteX0" fmla="*/ 0 w 7770741"/>
              <a:gd name="connsiteY0" fmla="*/ 33033 h 485621"/>
              <a:gd name="connsiteX1" fmla="*/ 6982289 w 7770741"/>
              <a:gd name="connsiteY1" fmla="*/ 485621 h 485621"/>
              <a:gd name="connsiteX2" fmla="*/ 7307032 w 7770741"/>
              <a:gd name="connsiteY2" fmla="*/ 33636 h 485621"/>
              <a:gd name="connsiteX3" fmla="*/ 0 w 7770741"/>
              <a:gd name="connsiteY3" fmla="*/ 33033 h 485621"/>
              <a:gd name="connsiteX0" fmla="*/ 0 w 9033357"/>
              <a:gd name="connsiteY0" fmla="*/ 33033 h 485621"/>
              <a:gd name="connsiteX1" fmla="*/ 8158627 w 9033357"/>
              <a:gd name="connsiteY1" fmla="*/ 485621 h 485621"/>
              <a:gd name="connsiteX2" fmla="*/ 8483370 w 9033357"/>
              <a:gd name="connsiteY2" fmla="*/ 33636 h 485621"/>
              <a:gd name="connsiteX3" fmla="*/ 0 w 9033357"/>
              <a:gd name="connsiteY3" fmla="*/ 33033 h 485621"/>
              <a:gd name="connsiteX0" fmla="*/ 0 w 9033357"/>
              <a:gd name="connsiteY0" fmla="*/ 0 h 452588"/>
              <a:gd name="connsiteX1" fmla="*/ 8158627 w 9033357"/>
              <a:gd name="connsiteY1" fmla="*/ 452588 h 452588"/>
              <a:gd name="connsiteX2" fmla="*/ 8483370 w 9033357"/>
              <a:gd name="connsiteY2" fmla="*/ 603 h 452588"/>
              <a:gd name="connsiteX3" fmla="*/ 0 w 9033357"/>
              <a:gd name="connsiteY3" fmla="*/ 0 h 452588"/>
              <a:gd name="connsiteX0" fmla="*/ 0 w 8483370"/>
              <a:gd name="connsiteY0" fmla="*/ 0 h 452588"/>
              <a:gd name="connsiteX1" fmla="*/ 8158627 w 8483370"/>
              <a:gd name="connsiteY1" fmla="*/ 452588 h 452588"/>
              <a:gd name="connsiteX2" fmla="*/ 8483370 w 8483370"/>
              <a:gd name="connsiteY2" fmla="*/ 603 h 452588"/>
              <a:gd name="connsiteX3" fmla="*/ 0 w 8483370"/>
              <a:gd name="connsiteY3" fmla="*/ 0 h 452588"/>
              <a:gd name="connsiteX0" fmla="*/ 0 w 8485752"/>
              <a:gd name="connsiteY0" fmla="*/ 0 h 452588"/>
              <a:gd name="connsiteX1" fmla="*/ 8158627 w 8485752"/>
              <a:gd name="connsiteY1" fmla="*/ 452588 h 452588"/>
              <a:gd name="connsiteX2" fmla="*/ 8485752 w 8485752"/>
              <a:gd name="connsiteY2" fmla="*/ 5366 h 452588"/>
              <a:gd name="connsiteX3" fmla="*/ 0 w 8485752"/>
              <a:gd name="connsiteY3" fmla="*/ 0 h 452588"/>
              <a:gd name="connsiteX0" fmla="*/ 0 w 8480989"/>
              <a:gd name="connsiteY0" fmla="*/ 0 h 452588"/>
              <a:gd name="connsiteX1" fmla="*/ 8158627 w 8480989"/>
              <a:gd name="connsiteY1" fmla="*/ 452588 h 452588"/>
              <a:gd name="connsiteX2" fmla="*/ 8480989 w 8480989"/>
              <a:gd name="connsiteY2" fmla="*/ 603 h 452588"/>
              <a:gd name="connsiteX3" fmla="*/ 0 w 8480989"/>
              <a:gd name="connsiteY3" fmla="*/ 0 h 4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989" h="452588">
                <a:moveTo>
                  <a:pt x="0" y="0"/>
                </a:moveTo>
                <a:lnTo>
                  <a:pt x="8158627" y="452588"/>
                </a:lnTo>
                <a:lnTo>
                  <a:pt x="8480989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1D8175D-D43F-490D-9136-98F87CE22E51}"/>
              </a:ext>
            </a:extLst>
          </p:cNvPr>
          <p:cNvSpPr/>
          <p:nvPr userDrawn="1"/>
        </p:nvSpPr>
        <p:spPr>
          <a:xfrm rot="5400000" flipH="1">
            <a:off x="4809380" y="1488093"/>
            <a:ext cx="572954" cy="1019171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97404"/>
            <a:ext cx="10972800" cy="487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60770"/>
            <a:ext cx="10972800" cy="446539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b="0" i="0" baseline="0">
                <a:solidFill>
                  <a:srgbClr val="3C3C3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60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393F20-533A-4E78-BE3D-657F21A462DE}"/>
              </a:ext>
            </a:extLst>
          </p:cNvPr>
          <p:cNvSpPr/>
          <p:nvPr userDrawn="1"/>
        </p:nvSpPr>
        <p:spPr>
          <a:xfrm>
            <a:off x="-1" y="-9659"/>
            <a:ext cx="12205985" cy="6877318"/>
          </a:xfrm>
          <a:custGeom>
            <a:avLst/>
            <a:gdLst>
              <a:gd name="connsiteX0" fmla="*/ 10200068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0" fmla="*/ 10200068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5" fmla="*/ 10200068 w 12234930"/>
              <a:gd name="connsiteY5" fmla="*/ 6864439 h 6864439"/>
              <a:gd name="connsiteX0" fmla="*/ 10212947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5" fmla="*/ 10212947 w 12234930"/>
              <a:gd name="connsiteY5" fmla="*/ 6864439 h 6864439"/>
              <a:gd name="connsiteX0" fmla="*/ 10212947 w 12252044"/>
              <a:gd name="connsiteY0" fmla="*/ 6864439 h 6864439"/>
              <a:gd name="connsiteX1" fmla="*/ 12252044 w 12252044"/>
              <a:gd name="connsiteY1" fmla="*/ 3709524 h 6864439"/>
              <a:gd name="connsiteX2" fmla="*/ 8783392 w 12252044"/>
              <a:gd name="connsiteY2" fmla="*/ 0 h 6864439"/>
              <a:gd name="connsiteX3" fmla="*/ 0 w 12252044"/>
              <a:gd name="connsiteY3" fmla="*/ 0 h 6864439"/>
              <a:gd name="connsiteX4" fmla="*/ 38637 w 12252044"/>
              <a:gd name="connsiteY4" fmla="*/ 6851560 h 6864439"/>
              <a:gd name="connsiteX5" fmla="*/ 10212947 w 12252044"/>
              <a:gd name="connsiteY5" fmla="*/ 6864439 h 6864439"/>
              <a:gd name="connsiteX0" fmla="*/ 10212947 w 12293608"/>
              <a:gd name="connsiteY0" fmla="*/ 6864439 h 6864439"/>
              <a:gd name="connsiteX1" fmla="*/ 12293608 w 12293608"/>
              <a:gd name="connsiteY1" fmla="*/ 3925250 h 6864439"/>
              <a:gd name="connsiteX2" fmla="*/ 8783392 w 12293608"/>
              <a:gd name="connsiteY2" fmla="*/ 0 h 6864439"/>
              <a:gd name="connsiteX3" fmla="*/ 0 w 12293608"/>
              <a:gd name="connsiteY3" fmla="*/ 0 h 6864439"/>
              <a:gd name="connsiteX4" fmla="*/ 38637 w 12293608"/>
              <a:gd name="connsiteY4" fmla="*/ 6851560 h 6864439"/>
              <a:gd name="connsiteX5" fmla="*/ 10212947 w 12293608"/>
              <a:gd name="connsiteY5" fmla="*/ 6864439 h 6864439"/>
              <a:gd name="connsiteX0" fmla="*/ 10212947 w 12268670"/>
              <a:gd name="connsiteY0" fmla="*/ 6864439 h 6864439"/>
              <a:gd name="connsiteX1" fmla="*/ 12268670 w 12268670"/>
              <a:gd name="connsiteY1" fmla="*/ 4024817 h 6864439"/>
              <a:gd name="connsiteX2" fmla="*/ 8783392 w 12268670"/>
              <a:gd name="connsiteY2" fmla="*/ 0 h 6864439"/>
              <a:gd name="connsiteX3" fmla="*/ 0 w 12268670"/>
              <a:gd name="connsiteY3" fmla="*/ 0 h 6864439"/>
              <a:gd name="connsiteX4" fmla="*/ 38637 w 12268670"/>
              <a:gd name="connsiteY4" fmla="*/ 6851560 h 6864439"/>
              <a:gd name="connsiteX5" fmla="*/ 10212947 w 12268670"/>
              <a:gd name="connsiteY5" fmla="*/ 6864439 h 6864439"/>
              <a:gd name="connsiteX0" fmla="*/ 10212947 w 12252044"/>
              <a:gd name="connsiteY0" fmla="*/ 6864439 h 6864439"/>
              <a:gd name="connsiteX1" fmla="*/ 12252044 w 12252044"/>
              <a:gd name="connsiteY1" fmla="*/ 4066303 h 6864439"/>
              <a:gd name="connsiteX2" fmla="*/ 8783392 w 12252044"/>
              <a:gd name="connsiteY2" fmla="*/ 0 h 6864439"/>
              <a:gd name="connsiteX3" fmla="*/ 0 w 12252044"/>
              <a:gd name="connsiteY3" fmla="*/ 0 h 6864439"/>
              <a:gd name="connsiteX4" fmla="*/ 38637 w 12252044"/>
              <a:gd name="connsiteY4" fmla="*/ 6851560 h 6864439"/>
              <a:gd name="connsiteX5" fmla="*/ 10212947 w 12252044"/>
              <a:gd name="connsiteY5" fmla="*/ 6864439 h 6864439"/>
              <a:gd name="connsiteX0" fmla="*/ 10212947 w 12260357"/>
              <a:gd name="connsiteY0" fmla="*/ 6864439 h 6864439"/>
              <a:gd name="connsiteX1" fmla="*/ 12260357 w 12260357"/>
              <a:gd name="connsiteY1" fmla="*/ 4082898 h 6864439"/>
              <a:gd name="connsiteX2" fmla="*/ 8783392 w 12260357"/>
              <a:gd name="connsiteY2" fmla="*/ 0 h 6864439"/>
              <a:gd name="connsiteX3" fmla="*/ 0 w 12260357"/>
              <a:gd name="connsiteY3" fmla="*/ 0 h 6864439"/>
              <a:gd name="connsiteX4" fmla="*/ 38637 w 12260357"/>
              <a:gd name="connsiteY4" fmla="*/ 6851560 h 6864439"/>
              <a:gd name="connsiteX5" fmla="*/ 10212947 w 12260357"/>
              <a:gd name="connsiteY5" fmla="*/ 6864439 h 686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0357" h="6864439">
                <a:moveTo>
                  <a:pt x="10212947" y="6864439"/>
                </a:moveTo>
                <a:lnTo>
                  <a:pt x="12260357" y="4082898"/>
                </a:lnTo>
                <a:lnTo>
                  <a:pt x="8783392" y="0"/>
                </a:lnTo>
                <a:lnTo>
                  <a:pt x="0" y="0"/>
                </a:lnTo>
                <a:lnTo>
                  <a:pt x="38637" y="6851560"/>
                </a:lnTo>
                <a:lnTo>
                  <a:pt x="10212947" y="6864439"/>
                </a:lnTo>
                <a:close/>
              </a:path>
            </a:pathLst>
          </a:custGeom>
          <a:blipFill>
            <a:blip r:embed="rId2"/>
            <a:stretch>
              <a:fillRect t="-12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820EA-70EC-4122-AC56-71B535CBA061}"/>
              </a:ext>
            </a:extLst>
          </p:cNvPr>
          <p:cNvSpPr/>
          <p:nvPr userDrawn="1"/>
        </p:nvSpPr>
        <p:spPr>
          <a:xfrm>
            <a:off x="0" y="-9659"/>
            <a:ext cx="9219156" cy="6877318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59000">
                <a:schemeClr val="bg1"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66B686-5581-4F4B-84AA-765500307B45}"/>
              </a:ext>
            </a:extLst>
          </p:cNvPr>
          <p:cNvSpPr/>
          <p:nvPr userDrawn="1"/>
        </p:nvSpPr>
        <p:spPr>
          <a:xfrm>
            <a:off x="2000285" y="6417840"/>
            <a:ext cx="8480989" cy="452588"/>
          </a:xfrm>
          <a:custGeom>
            <a:avLst/>
            <a:gdLst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2" fmla="*/ 321155 w 321155"/>
              <a:gd name="connsiteY2" fmla="*/ 0 h 463891"/>
              <a:gd name="connsiteX0" fmla="*/ 0 w 1048214"/>
              <a:gd name="connsiteY0" fmla="*/ 0 h 454970"/>
              <a:gd name="connsiteX1" fmla="*/ 1048214 w 1048214"/>
              <a:gd name="connsiteY1" fmla="*/ 454970 h 454970"/>
              <a:gd name="connsiteX2" fmla="*/ 0 w 1048214"/>
              <a:gd name="connsiteY2" fmla="*/ 0 h 454970"/>
              <a:gd name="connsiteX0" fmla="*/ 0 w 1370349"/>
              <a:gd name="connsiteY0" fmla="*/ 8922 h 463892"/>
              <a:gd name="connsiteX1" fmla="*/ 1048214 w 1370349"/>
              <a:gd name="connsiteY1" fmla="*/ 463892 h 463892"/>
              <a:gd name="connsiteX2" fmla="*/ 1351527 w 1370349"/>
              <a:gd name="connsiteY2" fmla="*/ 0 h 463892"/>
              <a:gd name="connsiteX3" fmla="*/ 0 w 1370349"/>
              <a:gd name="connsiteY3" fmla="*/ 8922 h 463892"/>
              <a:gd name="connsiteX0" fmla="*/ 0 w 1527835"/>
              <a:gd name="connsiteY0" fmla="*/ 8936 h 463906"/>
              <a:gd name="connsiteX1" fmla="*/ 1048214 w 1527835"/>
              <a:gd name="connsiteY1" fmla="*/ 463906 h 463906"/>
              <a:gd name="connsiteX2" fmla="*/ 1351527 w 1527835"/>
              <a:gd name="connsiteY2" fmla="*/ 14 h 463906"/>
              <a:gd name="connsiteX3" fmla="*/ 0 w 1527835"/>
              <a:gd name="connsiteY3" fmla="*/ 8936 h 463906"/>
              <a:gd name="connsiteX0" fmla="*/ 0 w 1351527"/>
              <a:gd name="connsiteY0" fmla="*/ 8922 h 463892"/>
              <a:gd name="connsiteX1" fmla="*/ 1048214 w 1351527"/>
              <a:gd name="connsiteY1" fmla="*/ 463892 h 463892"/>
              <a:gd name="connsiteX2" fmla="*/ 1351527 w 1351527"/>
              <a:gd name="connsiteY2" fmla="*/ 0 h 463892"/>
              <a:gd name="connsiteX3" fmla="*/ 0 w 1351527"/>
              <a:gd name="connsiteY3" fmla="*/ 8922 h 463892"/>
              <a:gd name="connsiteX0" fmla="*/ 0 w 1375339"/>
              <a:gd name="connsiteY0" fmla="*/ 4159 h 459129"/>
              <a:gd name="connsiteX1" fmla="*/ 1048214 w 1375339"/>
              <a:gd name="connsiteY1" fmla="*/ 459129 h 459129"/>
              <a:gd name="connsiteX2" fmla="*/ 1375339 w 1375339"/>
              <a:gd name="connsiteY2" fmla="*/ 0 h 459129"/>
              <a:gd name="connsiteX3" fmla="*/ 0 w 1375339"/>
              <a:gd name="connsiteY3" fmla="*/ 4159 h 459129"/>
              <a:gd name="connsiteX0" fmla="*/ 0 w 1413677"/>
              <a:gd name="connsiteY0" fmla="*/ 30939 h 402565"/>
              <a:gd name="connsiteX1" fmla="*/ 995827 w 1413677"/>
              <a:gd name="connsiteY1" fmla="*/ 402565 h 402565"/>
              <a:gd name="connsiteX2" fmla="*/ 1375339 w 1413677"/>
              <a:gd name="connsiteY2" fmla="*/ 26780 h 402565"/>
              <a:gd name="connsiteX3" fmla="*/ 0 w 1413677"/>
              <a:gd name="connsiteY3" fmla="*/ 30939 h 402565"/>
              <a:gd name="connsiteX0" fmla="*/ 0 w 1421244"/>
              <a:gd name="connsiteY0" fmla="*/ 36579 h 484405"/>
              <a:gd name="connsiteX1" fmla="*/ 1050596 w 1421244"/>
              <a:gd name="connsiteY1" fmla="*/ 484405 h 484405"/>
              <a:gd name="connsiteX2" fmla="*/ 1375339 w 1421244"/>
              <a:gd name="connsiteY2" fmla="*/ 32420 h 484405"/>
              <a:gd name="connsiteX3" fmla="*/ 0 w 1421244"/>
              <a:gd name="connsiteY3" fmla="*/ 36579 h 484405"/>
              <a:gd name="connsiteX0" fmla="*/ 0 w 1375339"/>
              <a:gd name="connsiteY0" fmla="*/ 36579 h 484405"/>
              <a:gd name="connsiteX1" fmla="*/ 1050596 w 1375339"/>
              <a:gd name="connsiteY1" fmla="*/ 484405 h 484405"/>
              <a:gd name="connsiteX2" fmla="*/ 1375339 w 1375339"/>
              <a:gd name="connsiteY2" fmla="*/ 32420 h 484405"/>
              <a:gd name="connsiteX3" fmla="*/ 0 w 1375339"/>
              <a:gd name="connsiteY3" fmla="*/ 36579 h 484405"/>
              <a:gd name="connsiteX0" fmla="*/ 0 w 1375339"/>
              <a:gd name="connsiteY0" fmla="*/ 4159 h 451985"/>
              <a:gd name="connsiteX1" fmla="*/ 1050596 w 1375339"/>
              <a:gd name="connsiteY1" fmla="*/ 451985 h 451985"/>
              <a:gd name="connsiteX2" fmla="*/ 1375339 w 1375339"/>
              <a:gd name="connsiteY2" fmla="*/ 0 h 451985"/>
              <a:gd name="connsiteX3" fmla="*/ 0 w 1375339"/>
              <a:gd name="connsiteY3" fmla="*/ 4159 h 451985"/>
              <a:gd name="connsiteX0" fmla="*/ 0 w 2790244"/>
              <a:gd name="connsiteY0" fmla="*/ 33033 h 485621"/>
              <a:gd name="connsiteX1" fmla="*/ 2336471 w 2790244"/>
              <a:gd name="connsiteY1" fmla="*/ 485621 h 485621"/>
              <a:gd name="connsiteX2" fmla="*/ 2661214 w 2790244"/>
              <a:gd name="connsiteY2" fmla="*/ 33636 h 485621"/>
              <a:gd name="connsiteX3" fmla="*/ 0 w 2790244"/>
              <a:gd name="connsiteY3" fmla="*/ 33033 h 485621"/>
              <a:gd name="connsiteX0" fmla="*/ 0 w 2790244"/>
              <a:gd name="connsiteY0" fmla="*/ 0 h 452588"/>
              <a:gd name="connsiteX1" fmla="*/ 2336471 w 2790244"/>
              <a:gd name="connsiteY1" fmla="*/ 452588 h 452588"/>
              <a:gd name="connsiteX2" fmla="*/ 2661214 w 2790244"/>
              <a:gd name="connsiteY2" fmla="*/ 603 h 452588"/>
              <a:gd name="connsiteX3" fmla="*/ 0 w 2790244"/>
              <a:gd name="connsiteY3" fmla="*/ 0 h 452588"/>
              <a:gd name="connsiteX0" fmla="*/ 0 w 4909558"/>
              <a:gd name="connsiteY0" fmla="*/ 33033 h 485621"/>
              <a:gd name="connsiteX1" fmla="*/ 4315290 w 4909558"/>
              <a:gd name="connsiteY1" fmla="*/ 485621 h 485621"/>
              <a:gd name="connsiteX2" fmla="*/ 4640033 w 4909558"/>
              <a:gd name="connsiteY2" fmla="*/ 33636 h 485621"/>
              <a:gd name="connsiteX3" fmla="*/ 0 w 4909558"/>
              <a:gd name="connsiteY3" fmla="*/ 33033 h 485621"/>
              <a:gd name="connsiteX0" fmla="*/ 0 w 6756258"/>
              <a:gd name="connsiteY0" fmla="*/ 33033 h 485621"/>
              <a:gd name="connsiteX1" fmla="*/ 6036933 w 6756258"/>
              <a:gd name="connsiteY1" fmla="*/ 485621 h 485621"/>
              <a:gd name="connsiteX2" fmla="*/ 6361676 w 6756258"/>
              <a:gd name="connsiteY2" fmla="*/ 33636 h 485621"/>
              <a:gd name="connsiteX3" fmla="*/ 0 w 6756258"/>
              <a:gd name="connsiteY3" fmla="*/ 33033 h 485621"/>
              <a:gd name="connsiteX0" fmla="*/ 0 w 7770741"/>
              <a:gd name="connsiteY0" fmla="*/ 33033 h 485621"/>
              <a:gd name="connsiteX1" fmla="*/ 6982289 w 7770741"/>
              <a:gd name="connsiteY1" fmla="*/ 485621 h 485621"/>
              <a:gd name="connsiteX2" fmla="*/ 7307032 w 7770741"/>
              <a:gd name="connsiteY2" fmla="*/ 33636 h 485621"/>
              <a:gd name="connsiteX3" fmla="*/ 0 w 7770741"/>
              <a:gd name="connsiteY3" fmla="*/ 33033 h 485621"/>
              <a:gd name="connsiteX0" fmla="*/ 0 w 9033357"/>
              <a:gd name="connsiteY0" fmla="*/ 33033 h 485621"/>
              <a:gd name="connsiteX1" fmla="*/ 8158627 w 9033357"/>
              <a:gd name="connsiteY1" fmla="*/ 485621 h 485621"/>
              <a:gd name="connsiteX2" fmla="*/ 8483370 w 9033357"/>
              <a:gd name="connsiteY2" fmla="*/ 33636 h 485621"/>
              <a:gd name="connsiteX3" fmla="*/ 0 w 9033357"/>
              <a:gd name="connsiteY3" fmla="*/ 33033 h 485621"/>
              <a:gd name="connsiteX0" fmla="*/ 0 w 9033357"/>
              <a:gd name="connsiteY0" fmla="*/ 0 h 452588"/>
              <a:gd name="connsiteX1" fmla="*/ 8158627 w 9033357"/>
              <a:gd name="connsiteY1" fmla="*/ 452588 h 452588"/>
              <a:gd name="connsiteX2" fmla="*/ 8483370 w 9033357"/>
              <a:gd name="connsiteY2" fmla="*/ 603 h 452588"/>
              <a:gd name="connsiteX3" fmla="*/ 0 w 9033357"/>
              <a:gd name="connsiteY3" fmla="*/ 0 h 452588"/>
              <a:gd name="connsiteX0" fmla="*/ 0 w 8483370"/>
              <a:gd name="connsiteY0" fmla="*/ 0 h 452588"/>
              <a:gd name="connsiteX1" fmla="*/ 8158627 w 8483370"/>
              <a:gd name="connsiteY1" fmla="*/ 452588 h 452588"/>
              <a:gd name="connsiteX2" fmla="*/ 8483370 w 8483370"/>
              <a:gd name="connsiteY2" fmla="*/ 603 h 452588"/>
              <a:gd name="connsiteX3" fmla="*/ 0 w 8483370"/>
              <a:gd name="connsiteY3" fmla="*/ 0 h 452588"/>
              <a:gd name="connsiteX0" fmla="*/ 0 w 8485752"/>
              <a:gd name="connsiteY0" fmla="*/ 0 h 452588"/>
              <a:gd name="connsiteX1" fmla="*/ 8158627 w 8485752"/>
              <a:gd name="connsiteY1" fmla="*/ 452588 h 452588"/>
              <a:gd name="connsiteX2" fmla="*/ 8485752 w 8485752"/>
              <a:gd name="connsiteY2" fmla="*/ 5366 h 452588"/>
              <a:gd name="connsiteX3" fmla="*/ 0 w 8485752"/>
              <a:gd name="connsiteY3" fmla="*/ 0 h 452588"/>
              <a:gd name="connsiteX0" fmla="*/ 0 w 8480989"/>
              <a:gd name="connsiteY0" fmla="*/ 0 h 452588"/>
              <a:gd name="connsiteX1" fmla="*/ 8158627 w 8480989"/>
              <a:gd name="connsiteY1" fmla="*/ 452588 h 452588"/>
              <a:gd name="connsiteX2" fmla="*/ 8480989 w 8480989"/>
              <a:gd name="connsiteY2" fmla="*/ 603 h 452588"/>
              <a:gd name="connsiteX3" fmla="*/ 0 w 8480989"/>
              <a:gd name="connsiteY3" fmla="*/ 0 h 4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989" h="452588">
                <a:moveTo>
                  <a:pt x="0" y="0"/>
                </a:moveTo>
                <a:lnTo>
                  <a:pt x="8158627" y="452588"/>
                </a:lnTo>
                <a:lnTo>
                  <a:pt x="8480989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1D8175D-D43F-490D-9136-98F87CE22E51}"/>
              </a:ext>
            </a:extLst>
          </p:cNvPr>
          <p:cNvSpPr/>
          <p:nvPr userDrawn="1"/>
        </p:nvSpPr>
        <p:spPr>
          <a:xfrm rot="5400000" flipH="1">
            <a:off x="4809380" y="1488093"/>
            <a:ext cx="572954" cy="1019171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97404"/>
            <a:ext cx="10972800" cy="487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60770"/>
            <a:ext cx="10972800" cy="446539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b="0" i="0" baseline="0">
                <a:solidFill>
                  <a:srgbClr val="3C3C3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0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393F20-533A-4E78-BE3D-657F21A462DE}"/>
              </a:ext>
            </a:extLst>
          </p:cNvPr>
          <p:cNvSpPr/>
          <p:nvPr userDrawn="1"/>
        </p:nvSpPr>
        <p:spPr>
          <a:xfrm>
            <a:off x="-1" y="-9659"/>
            <a:ext cx="12205985" cy="6877318"/>
          </a:xfrm>
          <a:custGeom>
            <a:avLst/>
            <a:gdLst>
              <a:gd name="connsiteX0" fmla="*/ 10200068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0" fmla="*/ 10200068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5" fmla="*/ 10200068 w 12234930"/>
              <a:gd name="connsiteY5" fmla="*/ 6864439 h 6864439"/>
              <a:gd name="connsiteX0" fmla="*/ 10212947 w 12234930"/>
              <a:gd name="connsiteY0" fmla="*/ 6864439 h 6864439"/>
              <a:gd name="connsiteX1" fmla="*/ 12234930 w 12234930"/>
              <a:gd name="connsiteY1" fmla="*/ 3670479 h 6864439"/>
              <a:gd name="connsiteX2" fmla="*/ 8783392 w 12234930"/>
              <a:gd name="connsiteY2" fmla="*/ 0 h 6864439"/>
              <a:gd name="connsiteX3" fmla="*/ 0 w 12234930"/>
              <a:gd name="connsiteY3" fmla="*/ 0 h 6864439"/>
              <a:gd name="connsiteX4" fmla="*/ 38637 w 12234930"/>
              <a:gd name="connsiteY4" fmla="*/ 6851560 h 6864439"/>
              <a:gd name="connsiteX5" fmla="*/ 10212947 w 12234930"/>
              <a:gd name="connsiteY5" fmla="*/ 6864439 h 6864439"/>
              <a:gd name="connsiteX0" fmla="*/ 10212947 w 12252044"/>
              <a:gd name="connsiteY0" fmla="*/ 6864439 h 6864439"/>
              <a:gd name="connsiteX1" fmla="*/ 12252044 w 12252044"/>
              <a:gd name="connsiteY1" fmla="*/ 3709524 h 6864439"/>
              <a:gd name="connsiteX2" fmla="*/ 8783392 w 12252044"/>
              <a:gd name="connsiteY2" fmla="*/ 0 h 6864439"/>
              <a:gd name="connsiteX3" fmla="*/ 0 w 12252044"/>
              <a:gd name="connsiteY3" fmla="*/ 0 h 6864439"/>
              <a:gd name="connsiteX4" fmla="*/ 38637 w 12252044"/>
              <a:gd name="connsiteY4" fmla="*/ 6851560 h 6864439"/>
              <a:gd name="connsiteX5" fmla="*/ 10212947 w 12252044"/>
              <a:gd name="connsiteY5" fmla="*/ 6864439 h 6864439"/>
              <a:gd name="connsiteX0" fmla="*/ 10212947 w 12293608"/>
              <a:gd name="connsiteY0" fmla="*/ 6864439 h 6864439"/>
              <a:gd name="connsiteX1" fmla="*/ 12293608 w 12293608"/>
              <a:gd name="connsiteY1" fmla="*/ 3925250 h 6864439"/>
              <a:gd name="connsiteX2" fmla="*/ 8783392 w 12293608"/>
              <a:gd name="connsiteY2" fmla="*/ 0 h 6864439"/>
              <a:gd name="connsiteX3" fmla="*/ 0 w 12293608"/>
              <a:gd name="connsiteY3" fmla="*/ 0 h 6864439"/>
              <a:gd name="connsiteX4" fmla="*/ 38637 w 12293608"/>
              <a:gd name="connsiteY4" fmla="*/ 6851560 h 6864439"/>
              <a:gd name="connsiteX5" fmla="*/ 10212947 w 12293608"/>
              <a:gd name="connsiteY5" fmla="*/ 6864439 h 6864439"/>
              <a:gd name="connsiteX0" fmla="*/ 10212947 w 12268670"/>
              <a:gd name="connsiteY0" fmla="*/ 6864439 h 6864439"/>
              <a:gd name="connsiteX1" fmla="*/ 12268670 w 12268670"/>
              <a:gd name="connsiteY1" fmla="*/ 4024817 h 6864439"/>
              <a:gd name="connsiteX2" fmla="*/ 8783392 w 12268670"/>
              <a:gd name="connsiteY2" fmla="*/ 0 h 6864439"/>
              <a:gd name="connsiteX3" fmla="*/ 0 w 12268670"/>
              <a:gd name="connsiteY3" fmla="*/ 0 h 6864439"/>
              <a:gd name="connsiteX4" fmla="*/ 38637 w 12268670"/>
              <a:gd name="connsiteY4" fmla="*/ 6851560 h 6864439"/>
              <a:gd name="connsiteX5" fmla="*/ 10212947 w 12268670"/>
              <a:gd name="connsiteY5" fmla="*/ 6864439 h 6864439"/>
              <a:gd name="connsiteX0" fmla="*/ 10212947 w 12252044"/>
              <a:gd name="connsiteY0" fmla="*/ 6864439 h 6864439"/>
              <a:gd name="connsiteX1" fmla="*/ 12252044 w 12252044"/>
              <a:gd name="connsiteY1" fmla="*/ 4066303 h 6864439"/>
              <a:gd name="connsiteX2" fmla="*/ 8783392 w 12252044"/>
              <a:gd name="connsiteY2" fmla="*/ 0 h 6864439"/>
              <a:gd name="connsiteX3" fmla="*/ 0 w 12252044"/>
              <a:gd name="connsiteY3" fmla="*/ 0 h 6864439"/>
              <a:gd name="connsiteX4" fmla="*/ 38637 w 12252044"/>
              <a:gd name="connsiteY4" fmla="*/ 6851560 h 6864439"/>
              <a:gd name="connsiteX5" fmla="*/ 10212947 w 12252044"/>
              <a:gd name="connsiteY5" fmla="*/ 6864439 h 6864439"/>
              <a:gd name="connsiteX0" fmla="*/ 10212947 w 12260357"/>
              <a:gd name="connsiteY0" fmla="*/ 6864439 h 6864439"/>
              <a:gd name="connsiteX1" fmla="*/ 12260357 w 12260357"/>
              <a:gd name="connsiteY1" fmla="*/ 4082898 h 6864439"/>
              <a:gd name="connsiteX2" fmla="*/ 8783392 w 12260357"/>
              <a:gd name="connsiteY2" fmla="*/ 0 h 6864439"/>
              <a:gd name="connsiteX3" fmla="*/ 0 w 12260357"/>
              <a:gd name="connsiteY3" fmla="*/ 0 h 6864439"/>
              <a:gd name="connsiteX4" fmla="*/ 38637 w 12260357"/>
              <a:gd name="connsiteY4" fmla="*/ 6851560 h 6864439"/>
              <a:gd name="connsiteX5" fmla="*/ 10212947 w 12260357"/>
              <a:gd name="connsiteY5" fmla="*/ 6864439 h 686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60357" h="6864439">
                <a:moveTo>
                  <a:pt x="10212947" y="6864439"/>
                </a:moveTo>
                <a:lnTo>
                  <a:pt x="12260357" y="4082898"/>
                </a:lnTo>
                <a:lnTo>
                  <a:pt x="8783392" y="0"/>
                </a:lnTo>
                <a:lnTo>
                  <a:pt x="0" y="0"/>
                </a:lnTo>
                <a:lnTo>
                  <a:pt x="38637" y="6851560"/>
                </a:lnTo>
                <a:lnTo>
                  <a:pt x="10212947" y="6864439"/>
                </a:lnTo>
                <a:close/>
              </a:path>
            </a:pathLst>
          </a:custGeom>
          <a:blipFill>
            <a:blip r:embed="rId2"/>
            <a:stretch>
              <a:fillRect t="-1200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0820EA-70EC-4122-AC56-71B535CBA061}"/>
              </a:ext>
            </a:extLst>
          </p:cNvPr>
          <p:cNvSpPr/>
          <p:nvPr userDrawn="1"/>
        </p:nvSpPr>
        <p:spPr>
          <a:xfrm>
            <a:off x="0" y="-9659"/>
            <a:ext cx="9219156" cy="6877318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59000">
                <a:schemeClr val="bg1"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66B686-5581-4F4B-84AA-765500307B45}"/>
              </a:ext>
            </a:extLst>
          </p:cNvPr>
          <p:cNvSpPr/>
          <p:nvPr userDrawn="1"/>
        </p:nvSpPr>
        <p:spPr>
          <a:xfrm>
            <a:off x="2000285" y="6417840"/>
            <a:ext cx="8480989" cy="452588"/>
          </a:xfrm>
          <a:custGeom>
            <a:avLst/>
            <a:gdLst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2" fmla="*/ 321155 w 321155"/>
              <a:gd name="connsiteY2" fmla="*/ 0 h 463891"/>
              <a:gd name="connsiteX0" fmla="*/ 0 w 1048214"/>
              <a:gd name="connsiteY0" fmla="*/ 0 h 454970"/>
              <a:gd name="connsiteX1" fmla="*/ 1048214 w 1048214"/>
              <a:gd name="connsiteY1" fmla="*/ 454970 h 454970"/>
              <a:gd name="connsiteX2" fmla="*/ 0 w 1048214"/>
              <a:gd name="connsiteY2" fmla="*/ 0 h 454970"/>
              <a:gd name="connsiteX0" fmla="*/ 0 w 1370349"/>
              <a:gd name="connsiteY0" fmla="*/ 8922 h 463892"/>
              <a:gd name="connsiteX1" fmla="*/ 1048214 w 1370349"/>
              <a:gd name="connsiteY1" fmla="*/ 463892 h 463892"/>
              <a:gd name="connsiteX2" fmla="*/ 1351527 w 1370349"/>
              <a:gd name="connsiteY2" fmla="*/ 0 h 463892"/>
              <a:gd name="connsiteX3" fmla="*/ 0 w 1370349"/>
              <a:gd name="connsiteY3" fmla="*/ 8922 h 463892"/>
              <a:gd name="connsiteX0" fmla="*/ 0 w 1527835"/>
              <a:gd name="connsiteY0" fmla="*/ 8936 h 463906"/>
              <a:gd name="connsiteX1" fmla="*/ 1048214 w 1527835"/>
              <a:gd name="connsiteY1" fmla="*/ 463906 h 463906"/>
              <a:gd name="connsiteX2" fmla="*/ 1351527 w 1527835"/>
              <a:gd name="connsiteY2" fmla="*/ 14 h 463906"/>
              <a:gd name="connsiteX3" fmla="*/ 0 w 1527835"/>
              <a:gd name="connsiteY3" fmla="*/ 8936 h 463906"/>
              <a:gd name="connsiteX0" fmla="*/ 0 w 1351527"/>
              <a:gd name="connsiteY0" fmla="*/ 8922 h 463892"/>
              <a:gd name="connsiteX1" fmla="*/ 1048214 w 1351527"/>
              <a:gd name="connsiteY1" fmla="*/ 463892 h 463892"/>
              <a:gd name="connsiteX2" fmla="*/ 1351527 w 1351527"/>
              <a:gd name="connsiteY2" fmla="*/ 0 h 463892"/>
              <a:gd name="connsiteX3" fmla="*/ 0 w 1351527"/>
              <a:gd name="connsiteY3" fmla="*/ 8922 h 463892"/>
              <a:gd name="connsiteX0" fmla="*/ 0 w 1375339"/>
              <a:gd name="connsiteY0" fmla="*/ 4159 h 459129"/>
              <a:gd name="connsiteX1" fmla="*/ 1048214 w 1375339"/>
              <a:gd name="connsiteY1" fmla="*/ 459129 h 459129"/>
              <a:gd name="connsiteX2" fmla="*/ 1375339 w 1375339"/>
              <a:gd name="connsiteY2" fmla="*/ 0 h 459129"/>
              <a:gd name="connsiteX3" fmla="*/ 0 w 1375339"/>
              <a:gd name="connsiteY3" fmla="*/ 4159 h 459129"/>
              <a:gd name="connsiteX0" fmla="*/ 0 w 1413677"/>
              <a:gd name="connsiteY0" fmla="*/ 30939 h 402565"/>
              <a:gd name="connsiteX1" fmla="*/ 995827 w 1413677"/>
              <a:gd name="connsiteY1" fmla="*/ 402565 h 402565"/>
              <a:gd name="connsiteX2" fmla="*/ 1375339 w 1413677"/>
              <a:gd name="connsiteY2" fmla="*/ 26780 h 402565"/>
              <a:gd name="connsiteX3" fmla="*/ 0 w 1413677"/>
              <a:gd name="connsiteY3" fmla="*/ 30939 h 402565"/>
              <a:gd name="connsiteX0" fmla="*/ 0 w 1421244"/>
              <a:gd name="connsiteY0" fmla="*/ 36579 h 484405"/>
              <a:gd name="connsiteX1" fmla="*/ 1050596 w 1421244"/>
              <a:gd name="connsiteY1" fmla="*/ 484405 h 484405"/>
              <a:gd name="connsiteX2" fmla="*/ 1375339 w 1421244"/>
              <a:gd name="connsiteY2" fmla="*/ 32420 h 484405"/>
              <a:gd name="connsiteX3" fmla="*/ 0 w 1421244"/>
              <a:gd name="connsiteY3" fmla="*/ 36579 h 484405"/>
              <a:gd name="connsiteX0" fmla="*/ 0 w 1375339"/>
              <a:gd name="connsiteY0" fmla="*/ 36579 h 484405"/>
              <a:gd name="connsiteX1" fmla="*/ 1050596 w 1375339"/>
              <a:gd name="connsiteY1" fmla="*/ 484405 h 484405"/>
              <a:gd name="connsiteX2" fmla="*/ 1375339 w 1375339"/>
              <a:gd name="connsiteY2" fmla="*/ 32420 h 484405"/>
              <a:gd name="connsiteX3" fmla="*/ 0 w 1375339"/>
              <a:gd name="connsiteY3" fmla="*/ 36579 h 484405"/>
              <a:gd name="connsiteX0" fmla="*/ 0 w 1375339"/>
              <a:gd name="connsiteY0" fmla="*/ 4159 h 451985"/>
              <a:gd name="connsiteX1" fmla="*/ 1050596 w 1375339"/>
              <a:gd name="connsiteY1" fmla="*/ 451985 h 451985"/>
              <a:gd name="connsiteX2" fmla="*/ 1375339 w 1375339"/>
              <a:gd name="connsiteY2" fmla="*/ 0 h 451985"/>
              <a:gd name="connsiteX3" fmla="*/ 0 w 1375339"/>
              <a:gd name="connsiteY3" fmla="*/ 4159 h 451985"/>
              <a:gd name="connsiteX0" fmla="*/ 0 w 2790244"/>
              <a:gd name="connsiteY0" fmla="*/ 33033 h 485621"/>
              <a:gd name="connsiteX1" fmla="*/ 2336471 w 2790244"/>
              <a:gd name="connsiteY1" fmla="*/ 485621 h 485621"/>
              <a:gd name="connsiteX2" fmla="*/ 2661214 w 2790244"/>
              <a:gd name="connsiteY2" fmla="*/ 33636 h 485621"/>
              <a:gd name="connsiteX3" fmla="*/ 0 w 2790244"/>
              <a:gd name="connsiteY3" fmla="*/ 33033 h 485621"/>
              <a:gd name="connsiteX0" fmla="*/ 0 w 2790244"/>
              <a:gd name="connsiteY0" fmla="*/ 0 h 452588"/>
              <a:gd name="connsiteX1" fmla="*/ 2336471 w 2790244"/>
              <a:gd name="connsiteY1" fmla="*/ 452588 h 452588"/>
              <a:gd name="connsiteX2" fmla="*/ 2661214 w 2790244"/>
              <a:gd name="connsiteY2" fmla="*/ 603 h 452588"/>
              <a:gd name="connsiteX3" fmla="*/ 0 w 2790244"/>
              <a:gd name="connsiteY3" fmla="*/ 0 h 452588"/>
              <a:gd name="connsiteX0" fmla="*/ 0 w 4909558"/>
              <a:gd name="connsiteY0" fmla="*/ 33033 h 485621"/>
              <a:gd name="connsiteX1" fmla="*/ 4315290 w 4909558"/>
              <a:gd name="connsiteY1" fmla="*/ 485621 h 485621"/>
              <a:gd name="connsiteX2" fmla="*/ 4640033 w 4909558"/>
              <a:gd name="connsiteY2" fmla="*/ 33636 h 485621"/>
              <a:gd name="connsiteX3" fmla="*/ 0 w 4909558"/>
              <a:gd name="connsiteY3" fmla="*/ 33033 h 485621"/>
              <a:gd name="connsiteX0" fmla="*/ 0 w 6756258"/>
              <a:gd name="connsiteY0" fmla="*/ 33033 h 485621"/>
              <a:gd name="connsiteX1" fmla="*/ 6036933 w 6756258"/>
              <a:gd name="connsiteY1" fmla="*/ 485621 h 485621"/>
              <a:gd name="connsiteX2" fmla="*/ 6361676 w 6756258"/>
              <a:gd name="connsiteY2" fmla="*/ 33636 h 485621"/>
              <a:gd name="connsiteX3" fmla="*/ 0 w 6756258"/>
              <a:gd name="connsiteY3" fmla="*/ 33033 h 485621"/>
              <a:gd name="connsiteX0" fmla="*/ 0 w 7770741"/>
              <a:gd name="connsiteY0" fmla="*/ 33033 h 485621"/>
              <a:gd name="connsiteX1" fmla="*/ 6982289 w 7770741"/>
              <a:gd name="connsiteY1" fmla="*/ 485621 h 485621"/>
              <a:gd name="connsiteX2" fmla="*/ 7307032 w 7770741"/>
              <a:gd name="connsiteY2" fmla="*/ 33636 h 485621"/>
              <a:gd name="connsiteX3" fmla="*/ 0 w 7770741"/>
              <a:gd name="connsiteY3" fmla="*/ 33033 h 485621"/>
              <a:gd name="connsiteX0" fmla="*/ 0 w 9033357"/>
              <a:gd name="connsiteY0" fmla="*/ 33033 h 485621"/>
              <a:gd name="connsiteX1" fmla="*/ 8158627 w 9033357"/>
              <a:gd name="connsiteY1" fmla="*/ 485621 h 485621"/>
              <a:gd name="connsiteX2" fmla="*/ 8483370 w 9033357"/>
              <a:gd name="connsiteY2" fmla="*/ 33636 h 485621"/>
              <a:gd name="connsiteX3" fmla="*/ 0 w 9033357"/>
              <a:gd name="connsiteY3" fmla="*/ 33033 h 485621"/>
              <a:gd name="connsiteX0" fmla="*/ 0 w 9033357"/>
              <a:gd name="connsiteY0" fmla="*/ 0 h 452588"/>
              <a:gd name="connsiteX1" fmla="*/ 8158627 w 9033357"/>
              <a:gd name="connsiteY1" fmla="*/ 452588 h 452588"/>
              <a:gd name="connsiteX2" fmla="*/ 8483370 w 9033357"/>
              <a:gd name="connsiteY2" fmla="*/ 603 h 452588"/>
              <a:gd name="connsiteX3" fmla="*/ 0 w 9033357"/>
              <a:gd name="connsiteY3" fmla="*/ 0 h 452588"/>
              <a:gd name="connsiteX0" fmla="*/ 0 w 8483370"/>
              <a:gd name="connsiteY0" fmla="*/ 0 h 452588"/>
              <a:gd name="connsiteX1" fmla="*/ 8158627 w 8483370"/>
              <a:gd name="connsiteY1" fmla="*/ 452588 h 452588"/>
              <a:gd name="connsiteX2" fmla="*/ 8483370 w 8483370"/>
              <a:gd name="connsiteY2" fmla="*/ 603 h 452588"/>
              <a:gd name="connsiteX3" fmla="*/ 0 w 8483370"/>
              <a:gd name="connsiteY3" fmla="*/ 0 h 452588"/>
              <a:gd name="connsiteX0" fmla="*/ 0 w 8485752"/>
              <a:gd name="connsiteY0" fmla="*/ 0 h 452588"/>
              <a:gd name="connsiteX1" fmla="*/ 8158627 w 8485752"/>
              <a:gd name="connsiteY1" fmla="*/ 452588 h 452588"/>
              <a:gd name="connsiteX2" fmla="*/ 8485752 w 8485752"/>
              <a:gd name="connsiteY2" fmla="*/ 5366 h 452588"/>
              <a:gd name="connsiteX3" fmla="*/ 0 w 8485752"/>
              <a:gd name="connsiteY3" fmla="*/ 0 h 452588"/>
              <a:gd name="connsiteX0" fmla="*/ 0 w 8480989"/>
              <a:gd name="connsiteY0" fmla="*/ 0 h 452588"/>
              <a:gd name="connsiteX1" fmla="*/ 8158627 w 8480989"/>
              <a:gd name="connsiteY1" fmla="*/ 452588 h 452588"/>
              <a:gd name="connsiteX2" fmla="*/ 8480989 w 8480989"/>
              <a:gd name="connsiteY2" fmla="*/ 603 h 452588"/>
              <a:gd name="connsiteX3" fmla="*/ 0 w 8480989"/>
              <a:gd name="connsiteY3" fmla="*/ 0 h 4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989" h="452588">
                <a:moveTo>
                  <a:pt x="0" y="0"/>
                </a:moveTo>
                <a:lnTo>
                  <a:pt x="8158627" y="452588"/>
                </a:lnTo>
                <a:lnTo>
                  <a:pt x="8480989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1D8175D-D43F-490D-9136-98F87CE22E51}"/>
              </a:ext>
            </a:extLst>
          </p:cNvPr>
          <p:cNvSpPr/>
          <p:nvPr userDrawn="1"/>
        </p:nvSpPr>
        <p:spPr>
          <a:xfrm rot="5400000" flipH="1">
            <a:off x="4809380" y="1488093"/>
            <a:ext cx="572954" cy="1019171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97404"/>
            <a:ext cx="10972800" cy="487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60770"/>
            <a:ext cx="10972800" cy="446539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b="0" i="0" baseline="0">
                <a:solidFill>
                  <a:srgbClr val="3C3C3B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5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5BC08B31-875C-46E7-A3EB-6D700F4CFE52}"/>
              </a:ext>
            </a:extLst>
          </p:cNvPr>
          <p:cNvSpPr/>
          <p:nvPr userDrawn="1"/>
        </p:nvSpPr>
        <p:spPr>
          <a:xfrm flipV="1">
            <a:off x="-3" y="-21819"/>
            <a:ext cx="10489919" cy="6563933"/>
          </a:xfrm>
          <a:custGeom>
            <a:avLst/>
            <a:gdLst>
              <a:gd name="connsiteX0" fmla="*/ 0 w 9260378"/>
              <a:gd name="connsiteY0" fmla="*/ 0 h 6442364"/>
              <a:gd name="connsiteX1" fmla="*/ 8186629 w 9260378"/>
              <a:gd name="connsiteY1" fmla="*/ 0 h 6442364"/>
              <a:gd name="connsiteX2" fmla="*/ 9260378 w 9260378"/>
              <a:gd name="connsiteY2" fmla="*/ 1073749 h 6442364"/>
              <a:gd name="connsiteX3" fmla="*/ 9260378 w 9260378"/>
              <a:gd name="connsiteY3" fmla="*/ 6442364 h 6442364"/>
              <a:gd name="connsiteX4" fmla="*/ 0 w 9260378"/>
              <a:gd name="connsiteY4" fmla="*/ 6442364 h 6442364"/>
              <a:gd name="connsiteX5" fmla="*/ 0 w 9260378"/>
              <a:gd name="connsiteY5" fmla="*/ 0 h 6442364"/>
              <a:gd name="connsiteX0" fmla="*/ 0 w 9260378"/>
              <a:gd name="connsiteY0" fmla="*/ 0 h 6442364"/>
              <a:gd name="connsiteX1" fmla="*/ 8186629 w 9260378"/>
              <a:gd name="connsiteY1" fmla="*/ 0 h 6442364"/>
              <a:gd name="connsiteX2" fmla="*/ 9260378 w 9260378"/>
              <a:gd name="connsiteY2" fmla="*/ 6442364 h 6442364"/>
              <a:gd name="connsiteX3" fmla="*/ 0 w 9260378"/>
              <a:gd name="connsiteY3" fmla="*/ 6442364 h 6442364"/>
              <a:gd name="connsiteX4" fmla="*/ 0 w 9260378"/>
              <a:gd name="connsiteY4" fmla="*/ 0 h 6442364"/>
              <a:gd name="connsiteX0" fmla="*/ 0 w 8186629"/>
              <a:gd name="connsiteY0" fmla="*/ 0 h 6542116"/>
              <a:gd name="connsiteX1" fmla="*/ 8186629 w 8186629"/>
              <a:gd name="connsiteY1" fmla="*/ 0 h 6542116"/>
              <a:gd name="connsiteX2" fmla="*/ 6010102 w 8186629"/>
              <a:gd name="connsiteY2" fmla="*/ 6542116 h 6542116"/>
              <a:gd name="connsiteX3" fmla="*/ 0 w 8186629"/>
              <a:gd name="connsiteY3" fmla="*/ 6442364 h 6542116"/>
              <a:gd name="connsiteX4" fmla="*/ 0 w 8186629"/>
              <a:gd name="connsiteY4" fmla="*/ 0 h 6542116"/>
              <a:gd name="connsiteX0" fmla="*/ 0 w 8186629"/>
              <a:gd name="connsiteY0" fmla="*/ 0 h 6551487"/>
              <a:gd name="connsiteX1" fmla="*/ 8186629 w 8186629"/>
              <a:gd name="connsiteY1" fmla="*/ 0 h 6551487"/>
              <a:gd name="connsiteX2" fmla="*/ 6010102 w 8186629"/>
              <a:gd name="connsiteY2" fmla="*/ 6542116 h 6551487"/>
              <a:gd name="connsiteX3" fmla="*/ 16357 w 8186629"/>
              <a:gd name="connsiteY3" fmla="*/ 6551487 h 6551487"/>
              <a:gd name="connsiteX4" fmla="*/ 0 w 8186629"/>
              <a:gd name="connsiteY4" fmla="*/ 0 h 6551487"/>
              <a:gd name="connsiteX0" fmla="*/ 0 w 8132419"/>
              <a:gd name="connsiteY0" fmla="*/ 0 h 6551487"/>
              <a:gd name="connsiteX1" fmla="*/ 8132419 w 8132419"/>
              <a:gd name="connsiteY1" fmla="*/ 118110 h 6551487"/>
              <a:gd name="connsiteX2" fmla="*/ 6010102 w 8132419"/>
              <a:gd name="connsiteY2" fmla="*/ 6542116 h 6551487"/>
              <a:gd name="connsiteX3" fmla="*/ 16357 w 8132419"/>
              <a:gd name="connsiteY3" fmla="*/ 6551487 h 6551487"/>
              <a:gd name="connsiteX4" fmla="*/ 0 w 8132419"/>
              <a:gd name="connsiteY4" fmla="*/ 0 h 6551487"/>
              <a:gd name="connsiteX0" fmla="*/ 0 w 8132419"/>
              <a:gd name="connsiteY0" fmla="*/ 0 h 6551487"/>
              <a:gd name="connsiteX1" fmla="*/ 8132419 w 8132419"/>
              <a:gd name="connsiteY1" fmla="*/ 118110 h 6551487"/>
              <a:gd name="connsiteX2" fmla="*/ 6934752 w 8132419"/>
              <a:gd name="connsiteY2" fmla="*/ 6532196 h 6551487"/>
              <a:gd name="connsiteX3" fmla="*/ 16357 w 8132419"/>
              <a:gd name="connsiteY3" fmla="*/ 6551487 h 6551487"/>
              <a:gd name="connsiteX4" fmla="*/ 0 w 8132419"/>
              <a:gd name="connsiteY4" fmla="*/ 0 h 65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2419" h="6551487">
                <a:moveTo>
                  <a:pt x="0" y="0"/>
                </a:moveTo>
                <a:lnTo>
                  <a:pt x="8132419" y="118110"/>
                </a:lnTo>
                <a:lnTo>
                  <a:pt x="6934752" y="6532196"/>
                </a:lnTo>
                <a:lnTo>
                  <a:pt x="16357" y="6551487"/>
                </a:lnTo>
                <a:cubicBezTo>
                  <a:pt x="10905" y="4367658"/>
                  <a:pt x="5452" y="2183829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F4762-AF85-4322-9ED9-8EF3578D8EC4}"/>
              </a:ext>
            </a:extLst>
          </p:cNvPr>
          <p:cNvSpPr/>
          <p:nvPr userDrawn="1"/>
        </p:nvSpPr>
        <p:spPr>
          <a:xfrm>
            <a:off x="0" y="-9659"/>
            <a:ext cx="7364896" cy="6877318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59000">
                <a:schemeClr val="bg1"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BC569EC-47C1-4852-9D41-371536CC7EF8}"/>
              </a:ext>
            </a:extLst>
          </p:cNvPr>
          <p:cNvSpPr/>
          <p:nvPr userDrawn="1"/>
        </p:nvSpPr>
        <p:spPr>
          <a:xfrm>
            <a:off x="2000285" y="6417840"/>
            <a:ext cx="8480989" cy="452588"/>
          </a:xfrm>
          <a:custGeom>
            <a:avLst/>
            <a:gdLst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2" fmla="*/ 321155 w 321155"/>
              <a:gd name="connsiteY2" fmla="*/ 0 h 463891"/>
              <a:gd name="connsiteX0" fmla="*/ 0 w 1048214"/>
              <a:gd name="connsiteY0" fmla="*/ 0 h 454970"/>
              <a:gd name="connsiteX1" fmla="*/ 1048214 w 1048214"/>
              <a:gd name="connsiteY1" fmla="*/ 454970 h 454970"/>
              <a:gd name="connsiteX2" fmla="*/ 0 w 1048214"/>
              <a:gd name="connsiteY2" fmla="*/ 0 h 454970"/>
              <a:gd name="connsiteX0" fmla="*/ 0 w 1370349"/>
              <a:gd name="connsiteY0" fmla="*/ 8922 h 463892"/>
              <a:gd name="connsiteX1" fmla="*/ 1048214 w 1370349"/>
              <a:gd name="connsiteY1" fmla="*/ 463892 h 463892"/>
              <a:gd name="connsiteX2" fmla="*/ 1351527 w 1370349"/>
              <a:gd name="connsiteY2" fmla="*/ 0 h 463892"/>
              <a:gd name="connsiteX3" fmla="*/ 0 w 1370349"/>
              <a:gd name="connsiteY3" fmla="*/ 8922 h 463892"/>
              <a:gd name="connsiteX0" fmla="*/ 0 w 1527835"/>
              <a:gd name="connsiteY0" fmla="*/ 8936 h 463906"/>
              <a:gd name="connsiteX1" fmla="*/ 1048214 w 1527835"/>
              <a:gd name="connsiteY1" fmla="*/ 463906 h 463906"/>
              <a:gd name="connsiteX2" fmla="*/ 1351527 w 1527835"/>
              <a:gd name="connsiteY2" fmla="*/ 14 h 463906"/>
              <a:gd name="connsiteX3" fmla="*/ 0 w 1527835"/>
              <a:gd name="connsiteY3" fmla="*/ 8936 h 463906"/>
              <a:gd name="connsiteX0" fmla="*/ 0 w 1351527"/>
              <a:gd name="connsiteY0" fmla="*/ 8922 h 463892"/>
              <a:gd name="connsiteX1" fmla="*/ 1048214 w 1351527"/>
              <a:gd name="connsiteY1" fmla="*/ 463892 h 463892"/>
              <a:gd name="connsiteX2" fmla="*/ 1351527 w 1351527"/>
              <a:gd name="connsiteY2" fmla="*/ 0 h 463892"/>
              <a:gd name="connsiteX3" fmla="*/ 0 w 1351527"/>
              <a:gd name="connsiteY3" fmla="*/ 8922 h 463892"/>
              <a:gd name="connsiteX0" fmla="*/ 0 w 1375339"/>
              <a:gd name="connsiteY0" fmla="*/ 4159 h 459129"/>
              <a:gd name="connsiteX1" fmla="*/ 1048214 w 1375339"/>
              <a:gd name="connsiteY1" fmla="*/ 459129 h 459129"/>
              <a:gd name="connsiteX2" fmla="*/ 1375339 w 1375339"/>
              <a:gd name="connsiteY2" fmla="*/ 0 h 459129"/>
              <a:gd name="connsiteX3" fmla="*/ 0 w 1375339"/>
              <a:gd name="connsiteY3" fmla="*/ 4159 h 459129"/>
              <a:gd name="connsiteX0" fmla="*/ 0 w 1413677"/>
              <a:gd name="connsiteY0" fmla="*/ 30939 h 402565"/>
              <a:gd name="connsiteX1" fmla="*/ 995827 w 1413677"/>
              <a:gd name="connsiteY1" fmla="*/ 402565 h 402565"/>
              <a:gd name="connsiteX2" fmla="*/ 1375339 w 1413677"/>
              <a:gd name="connsiteY2" fmla="*/ 26780 h 402565"/>
              <a:gd name="connsiteX3" fmla="*/ 0 w 1413677"/>
              <a:gd name="connsiteY3" fmla="*/ 30939 h 402565"/>
              <a:gd name="connsiteX0" fmla="*/ 0 w 1421244"/>
              <a:gd name="connsiteY0" fmla="*/ 36579 h 484405"/>
              <a:gd name="connsiteX1" fmla="*/ 1050596 w 1421244"/>
              <a:gd name="connsiteY1" fmla="*/ 484405 h 484405"/>
              <a:gd name="connsiteX2" fmla="*/ 1375339 w 1421244"/>
              <a:gd name="connsiteY2" fmla="*/ 32420 h 484405"/>
              <a:gd name="connsiteX3" fmla="*/ 0 w 1421244"/>
              <a:gd name="connsiteY3" fmla="*/ 36579 h 484405"/>
              <a:gd name="connsiteX0" fmla="*/ 0 w 1375339"/>
              <a:gd name="connsiteY0" fmla="*/ 36579 h 484405"/>
              <a:gd name="connsiteX1" fmla="*/ 1050596 w 1375339"/>
              <a:gd name="connsiteY1" fmla="*/ 484405 h 484405"/>
              <a:gd name="connsiteX2" fmla="*/ 1375339 w 1375339"/>
              <a:gd name="connsiteY2" fmla="*/ 32420 h 484405"/>
              <a:gd name="connsiteX3" fmla="*/ 0 w 1375339"/>
              <a:gd name="connsiteY3" fmla="*/ 36579 h 484405"/>
              <a:gd name="connsiteX0" fmla="*/ 0 w 1375339"/>
              <a:gd name="connsiteY0" fmla="*/ 4159 h 451985"/>
              <a:gd name="connsiteX1" fmla="*/ 1050596 w 1375339"/>
              <a:gd name="connsiteY1" fmla="*/ 451985 h 451985"/>
              <a:gd name="connsiteX2" fmla="*/ 1375339 w 1375339"/>
              <a:gd name="connsiteY2" fmla="*/ 0 h 451985"/>
              <a:gd name="connsiteX3" fmla="*/ 0 w 1375339"/>
              <a:gd name="connsiteY3" fmla="*/ 4159 h 451985"/>
              <a:gd name="connsiteX0" fmla="*/ 0 w 2790244"/>
              <a:gd name="connsiteY0" fmla="*/ 33033 h 485621"/>
              <a:gd name="connsiteX1" fmla="*/ 2336471 w 2790244"/>
              <a:gd name="connsiteY1" fmla="*/ 485621 h 485621"/>
              <a:gd name="connsiteX2" fmla="*/ 2661214 w 2790244"/>
              <a:gd name="connsiteY2" fmla="*/ 33636 h 485621"/>
              <a:gd name="connsiteX3" fmla="*/ 0 w 2790244"/>
              <a:gd name="connsiteY3" fmla="*/ 33033 h 485621"/>
              <a:gd name="connsiteX0" fmla="*/ 0 w 2790244"/>
              <a:gd name="connsiteY0" fmla="*/ 0 h 452588"/>
              <a:gd name="connsiteX1" fmla="*/ 2336471 w 2790244"/>
              <a:gd name="connsiteY1" fmla="*/ 452588 h 452588"/>
              <a:gd name="connsiteX2" fmla="*/ 2661214 w 2790244"/>
              <a:gd name="connsiteY2" fmla="*/ 603 h 452588"/>
              <a:gd name="connsiteX3" fmla="*/ 0 w 2790244"/>
              <a:gd name="connsiteY3" fmla="*/ 0 h 452588"/>
              <a:gd name="connsiteX0" fmla="*/ 0 w 4909558"/>
              <a:gd name="connsiteY0" fmla="*/ 33033 h 485621"/>
              <a:gd name="connsiteX1" fmla="*/ 4315290 w 4909558"/>
              <a:gd name="connsiteY1" fmla="*/ 485621 h 485621"/>
              <a:gd name="connsiteX2" fmla="*/ 4640033 w 4909558"/>
              <a:gd name="connsiteY2" fmla="*/ 33636 h 485621"/>
              <a:gd name="connsiteX3" fmla="*/ 0 w 4909558"/>
              <a:gd name="connsiteY3" fmla="*/ 33033 h 485621"/>
              <a:gd name="connsiteX0" fmla="*/ 0 w 6756258"/>
              <a:gd name="connsiteY0" fmla="*/ 33033 h 485621"/>
              <a:gd name="connsiteX1" fmla="*/ 6036933 w 6756258"/>
              <a:gd name="connsiteY1" fmla="*/ 485621 h 485621"/>
              <a:gd name="connsiteX2" fmla="*/ 6361676 w 6756258"/>
              <a:gd name="connsiteY2" fmla="*/ 33636 h 485621"/>
              <a:gd name="connsiteX3" fmla="*/ 0 w 6756258"/>
              <a:gd name="connsiteY3" fmla="*/ 33033 h 485621"/>
              <a:gd name="connsiteX0" fmla="*/ 0 w 7770741"/>
              <a:gd name="connsiteY0" fmla="*/ 33033 h 485621"/>
              <a:gd name="connsiteX1" fmla="*/ 6982289 w 7770741"/>
              <a:gd name="connsiteY1" fmla="*/ 485621 h 485621"/>
              <a:gd name="connsiteX2" fmla="*/ 7307032 w 7770741"/>
              <a:gd name="connsiteY2" fmla="*/ 33636 h 485621"/>
              <a:gd name="connsiteX3" fmla="*/ 0 w 7770741"/>
              <a:gd name="connsiteY3" fmla="*/ 33033 h 485621"/>
              <a:gd name="connsiteX0" fmla="*/ 0 w 9033357"/>
              <a:gd name="connsiteY0" fmla="*/ 33033 h 485621"/>
              <a:gd name="connsiteX1" fmla="*/ 8158627 w 9033357"/>
              <a:gd name="connsiteY1" fmla="*/ 485621 h 485621"/>
              <a:gd name="connsiteX2" fmla="*/ 8483370 w 9033357"/>
              <a:gd name="connsiteY2" fmla="*/ 33636 h 485621"/>
              <a:gd name="connsiteX3" fmla="*/ 0 w 9033357"/>
              <a:gd name="connsiteY3" fmla="*/ 33033 h 485621"/>
              <a:gd name="connsiteX0" fmla="*/ 0 w 9033357"/>
              <a:gd name="connsiteY0" fmla="*/ 0 h 452588"/>
              <a:gd name="connsiteX1" fmla="*/ 8158627 w 9033357"/>
              <a:gd name="connsiteY1" fmla="*/ 452588 h 452588"/>
              <a:gd name="connsiteX2" fmla="*/ 8483370 w 9033357"/>
              <a:gd name="connsiteY2" fmla="*/ 603 h 452588"/>
              <a:gd name="connsiteX3" fmla="*/ 0 w 9033357"/>
              <a:gd name="connsiteY3" fmla="*/ 0 h 452588"/>
              <a:gd name="connsiteX0" fmla="*/ 0 w 8483370"/>
              <a:gd name="connsiteY0" fmla="*/ 0 h 452588"/>
              <a:gd name="connsiteX1" fmla="*/ 8158627 w 8483370"/>
              <a:gd name="connsiteY1" fmla="*/ 452588 h 452588"/>
              <a:gd name="connsiteX2" fmla="*/ 8483370 w 8483370"/>
              <a:gd name="connsiteY2" fmla="*/ 603 h 452588"/>
              <a:gd name="connsiteX3" fmla="*/ 0 w 8483370"/>
              <a:gd name="connsiteY3" fmla="*/ 0 h 452588"/>
              <a:gd name="connsiteX0" fmla="*/ 0 w 8485752"/>
              <a:gd name="connsiteY0" fmla="*/ 0 h 452588"/>
              <a:gd name="connsiteX1" fmla="*/ 8158627 w 8485752"/>
              <a:gd name="connsiteY1" fmla="*/ 452588 h 452588"/>
              <a:gd name="connsiteX2" fmla="*/ 8485752 w 8485752"/>
              <a:gd name="connsiteY2" fmla="*/ 5366 h 452588"/>
              <a:gd name="connsiteX3" fmla="*/ 0 w 8485752"/>
              <a:gd name="connsiteY3" fmla="*/ 0 h 452588"/>
              <a:gd name="connsiteX0" fmla="*/ 0 w 8480989"/>
              <a:gd name="connsiteY0" fmla="*/ 0 h 452588"/>
              <a:gd name="connsiteX1" fmla="*/ 8158627 w 8480989"/>
              <a:gd name="connsiteY1" fmla="*/ 452588 h 452588"/>
              <a:gd name="connsiteX2" fmla="*/ 8480989 w 8480989"/>
              <a:gd name="connsiteY2" fmla="*/ 603 h 452588"/>
              <a:gd name="connsiteX3" fmla="*/ 0 w 8480989"/>
              <a:gd name="connsiteY3" fmla="*/ 0 h 4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989" h="452588">
                <a:moveTo>
                  <a:pt x="0" y="0"/>
                </a:moveTo>
                <a:lnTo>
                  <a:pt x="8158627" y="452588"/>
                </a:lnTo>
                <a:lnTo>
                  <a:pt x="8480989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ED3B454-BA88-4FF7-9964-F16831307E8F}"/>
              </a:ext>
            </a:extLst>
          </p:cNvPr>
          <p:cNvSpPr/>
          <p:nvPr userDrawn="1"/>
        </p:nvSpPr>
        <p:spPr>
          <a:xfrm rot="5400000" flipH="1">
            <a:off x="4809380" y="1488093"/>
            <a:ext cx="572954" cy="1019171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667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47028E0A-0B28-44A5-A4AC-3E2561529E26}"/>
              </a:ext>
            </a:extLst>
          </p:cNvPr>
          <p:cNvSpPr/>
          <p:nvPr userDrawn="1"/>
        </p:nvSpPr>
        <p:spPr>
          <a:xfrm>
            <a:off x="0" y="5217459"/>
            <a:ext cx="8659906" cy="1648779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69221A2-0B6B-4C38-8C2D-5DC153E8B0BD}"/>
              </a:ext>
            </a:extLst>
          </p:cNvPr>
          <p:cNvSpPr/>
          <p:nvPr userDrawn="1"/>
        </p:nvSpPr>
        <p:spPr>
          <a:xfrm>
            <a:off x="0" y="5192075"/>
            <a:ext cx="12193830" cy="1692579"/>
          </a:xfrm>
          <a:custGeom>
            <a:avLst/>
            <a:gdLst>
              <a:gd name="connsiteX0" fmla="*/ 10252038 w 10252038"/>
              <a:gd name="connsiteY0" fmla="*/ 946673 h 1936377"/>
              <a:gd name="connsiteX1" fmla="*/ 9542033 w 10252038"/>
              <a:gd name="connsiteY1" fmla="*/ 1936377 h 1936377"/>
              <a:gd name="connsiteX2" fmla="*/ 8821271 w 10252038"/>
              <a:gd name="connsiteY2" fmla="*/ 1818043 h 1936377"/>
              <a:gd name="connsiteX3" fmla="*/ 0 w 10252038"/>
              <a:gd name="connsiteY3" fmla="*/ 96819 h 1936377"/>
              <a:gd name="connsiteX4" fmla="*/ 0 w 10252038"/>
              <a:gd name="connsiteY4" fmla="*/ 0 h 1936377"/>
              <a:gd name="connsiteX5" fmla="*/ 10252038 w 10252038"/>
              <a:gd name="connsiteY5" fmla="*/ 946673 h 1936377"/>
              <a:gd name="connsiteX0" fmla="*/ 10262796 w 10262796"/>
              <a:gd name="connsiteY0" fmla="*/ 849854 h 1839558"/>
              <a:gd name="connsiteX1" fmla="*/ 9552791 w 10262796"/>
              <a:gd name="connsiteY1" fmla="*/ 1839558 h 1839558"/>
              <a:gd name="connsiteX2" fmla="*/ 8832029 w 10262796"/>
              <a:gd name="connsiteY2" fmla="*/ 1721224 h 1839558"/>
              <a:gd name="connsiteX3" fmla="*/ 10758 w 10262796"/>
              <a:gd name="connsiteY3" fmla="*/ 0 h 1839558"/>
              <a:gd name="connsiteX4" fmla="*/ 0 w 10262796"/>
              <a:gd name="connsiteY4" fmla="*/ 161365 h 1839558"/>
              <a:gd name="connsiteX5" fmla="*/ 10262796 w 10262796"/>
              <a:gd name="connsiteY5" fmla="*/ 849854 h 1839558"/>
              <a:gd name="connsiteX0" fmla="*/ 10262796 w 10262796"/>
              <a:gd name="connsiteY0" fmla="*/ 849854 h 1839558"/>
              <a:gd name="connsiteX1" fmla="*/ 9552791 w 10262796"/>
              <a:gd name="connsiteY1" fmla="*/ 1839558 h 1839558"/>
              <a:gd name="connsiteX2" fmla="*/ 8832029 w 10262796"/>
              <a:gd name="connsiteY2" fmla="*/ 1721224 h 1839558"/>
              <a:gd name="connsiteX3" fmla="*/ 10758 w 10262796"/>
              <a:gd name="connsiteY3" fmla="*/ 0 h 1839558"/>
              <a:gd name="connsiteX4" fmla="*/ 0 w 10262796"/>
              <a:gd name="connsiteY4" fmla="*/ 161365 h 1839558"/>
              <a:gd name="connsiteX5" fmla="*/ 1258645 w 10262796"/>
              <a:gd name="connsiteY5" fmla="*/ 247425 h 1839558"/>
              <a:gd name="connsiteX6" fmla="*/ 10262796 w 10262796"/>
              <a:gd name="connsiteY6" fmla="*/ 849854 h 1839558"/>
              <a:gd name="connsiteX0" fmla="*/ 10262796 w 10262796"/>
              <a:gd name="connsiteY0" fmla="*/ 688489 h 1678193"/>
              <a:gd name="connsiteX1" fmla="*/ 9552791 w 10262796"/>
              <a:gd name="connsiteY1" fmla="*/ 1678193 h 1678193"/>
              <a:gd name="connsiteX2" fmla="*/ 8832029 w 10262796"/>
              <a:gd name="connsiteY2" fmla="*/ 1559859 h 1678193"/>
              <a:gd name="connsiteX3" fmla="*/ 0 w 10262796"/>
              <a:gd name="connsiteY3" fmla="*/ 0 h 1678193"/>
              <a:gd name="connsiteX4" fmla="*/ 1258645 w 10262796"/>
              <a:gd name="connsiteY4" fmla="*/ 86060 h 1678193"/>
              <a:gd name="connsiteX5" fmla="*/ 10262796 w 10262796"/>
              <a:gd name="connsiteY5" fmla="*/ 688489 h 1678193"/>
              <a:gd name="connsiteX0" fmla="*/ 9004151 w 9004151"/>
              <a:gd name="connsiteY0" fmla="*/ 602429 h 1592133"/>
              <a:gd name="connsiteX1" fmla="*/ 8294146 w 9004151"/>
              <a:gd name="connsiteY1" fmla="*/ 1592133 h 1592133"/>
              <a:gd name="connsiteX2" fmla="*/ 7573384 w 9004151"/>
              <a:gd name="connsiteY2" fmla="*/ 1473799 h 1592133"/>
              <a:gd name="connsiteX3" fmla="*/ 0 w 9004151"/>
              <a:gd name="connsiteY3" fmla="*/ 0 h 1592133"/>
              <a:gd name="connsiteX4" fmla="*/ 9004151 w 9004151"/>
              <a:gd name="connsiteY4" fmla="*/ 602429 h 1592133"/>
              <a:gd name="connsiteX0" fmla="*/ 11370834 w 11370834"/>
              <a:gd name="connsiteY0" fmla="*/ 914401 h 1953287"/>
              <a:gd name="connsiteX1" fmla="*/ 10660829 w 11370834"/>
              <a:gd name="connsiteY1" fmla="*/ 1904105 h 1953287"/>
              <a:gd name="connsiteX2" fmla="*/ 9940067 w 11370834"/>
              <a:gd name="connsiteY2" fmla="*/ 1785771 h 1953287"/>
              <a:gd name="connsiteX3" fmla="*/ 0 w 11370834"/>
              <a:gd name="connsiteY3" fmla="*/ 0 h 1953287"/>
              <a:gd name="connsiteX4" fmla="*/ 11370834 w 11370834"/>
              <a:gd name="connsiteY4" fmla="*/ 914401 h 1953287"/>
              <a:gd name="connsiteX0" fmla="*/ 11370834 w 11370834"/>
              <a:gd name="connsiteY0" fmla="*/ 914401 h 1904105"/>
              <a:gd name="connsiteX1" fmla="*/ 10660829 w 11370834"/>
              <a:gd name="connsiteY1" fmla="*/ 1904105 h 1904105"/>
              <a:gd name="connsiteX2" fmla="*/ 9940067 w 11370834"/>
              <a:gd name="connsiteY2" fmla="*/ 1785771 h 1904105"/>
              <a:gd name="connsiteX3" fmla="*/ 0 w 11370834"/>
              <a:gd name="connsiteY3" fmla="*/ 0 h 1904105"/>
              <a:gd name="connsiteX4" fmla="*/ 11370834 w 11370834"/>
              <a:gd name="connsiteY4" fmla="*/ 914401 h 1904105"/>
              <a:gd name="connsiteX0" fmla="*/ 11370834 w 11370834"/>
              <a:gd name="connsiteY0" fmla="*/ 914401 h 1904105"/>
              <a:gd name="connsiteX1" fmla="*/ 10660829 w 11370834"/>
              <a:gd name="connsiteY1" fmla="*/ 1904105 h 1904105"/>
              <a:gd name="connsiteX2" fmla="*/ 9940067 w 11370834"/>
              <a:gd name="connsiteY2" fmla="*/ 1785771 h 1904105"/>
              <a:gd name="connsiteX3" fmla="*/ 0 w 11370834"/>
              <a:gd name="connsiteY3" fmla="*/ 0 h 1904105"/>
              <a:gd name="connsiteX4" fmla="*/ 1266385 w 11370834"/>
              <a:gd name="connsiteY4" fmla="*/ 97955 h 1904105"/>
              <a:gd name="connsiteX5" fmla="*/ 11370834 w 11370834"/>
              <a:gd name="connsiteY5" fmla="*/ 914401 h 1904105"/>
              <a:gd name="connsiteX0" fmla="*/ 11370834 w 11370834"/>
              <a:gd name="connsiteY0" fmla="*/ 914401 h 1904105"/>
              <a:gd name="connsiteX1" fmla="*/ 10660829 w 11370834"/>
              <a:gd name="connsiteY1" fmla="*/ 1904105 h 1904105"/>
              <a:gd name="connsiteX2" fmla="*/ 9940067 w 11370834"/>
              <a:gd name="connsiteY2" fmla="*/ 1785771 h 1904105"/>
              <a:gd name="connsiteX3" fmla="*/ 1266385 w 11370834"/>
              <a:gd name="connsiteY3" fmla="*/ 227722 h 1904105"/>
              <a:gd name="connsiteX4" fmla="*/ 0 w 11370834"/>
              <a:gd name="connsiteY4" fmla="*/ 0 h 1904105"/>
              <a:gd name="connsiteX5" fmla="*/ 1266385 w 11370834"/>
              <a:gd name="connsiteY5" fmla="*/ 97955 h 1904105"/>
              <a:gd name="connsiteX6" fmla="*/ 11370834 w 11370834"/>
              <a:gd name="connsiteY6" fmla="*/ 914401 h 1904105"/>
              <a:gd name="connsiteX0" fmla="*/ 10104449 w 10104449"/>
              <a:gd name="connsiteY0" fmla="*/ 816446 h 1806150"/>
              <a:gd name="connsiteX1" fmla="*/ 9394444 w 10104449"/>
              <a:gd name="connsiteY1" fmla="*/ 1806150 h 1806150"/>
              <a:gd name="connsiteX2" fmla="*/ 8673682 w 10104449"/>
              <a:gd name="connsiteY2" fmla="*/ 1687816 h 1806150"/>
              <a:gd name="connsiteX3" fmla="*/ 0 w 10104449"/>
              <a:gd name="connsiteY3" fmla="*/ 129767 h 1806150"/>
              <a:gd name="connsiteX4" fmla="*/ 0 w 10104449"/>
              <a:gd name="connsiteY4" fmla="*/ 0 h 1806150"/>
              <a:gd name="connsiteX5" fmla="*/ 10104449 w 10104449"/>
              <a:gd name="connsiteY5" fmla="*/ 816446 h 1806150"/>
              <a:gd name="connsiteX0" fmla="*/ 10104449 w 10104449"/>
              <a:gd name="connsiteY0" fmla="*/ 816446 h 1806150"/>
              <a:gd name="connsiteX1" fmla="*/ 9474352 w 10104449"/>
              <a:gd name="connsiteY1" fmla="*/ 1694888 h 1806150"/>
              <a:gd name="connsiteX2" fmla="*/ 9394444 w 10104449"/>
              <a:gd name="connsiteY2" fmla="*/ 1806150 h 1806150"/>
              <a:gd name="connsiteX3" fmla="*/ 8673682 w 10104449"/>
              <a:gd name="connsiteY3" fmla="*/ 1687816 h 1806150"/>
              <a:gd name="connsiteX4" fmla="*/ 0 w 10104449"/>
              <a:gd name="connsiteY4" fmla="*/ 129767 h 1806150"/>
              <a:gd name="connsiteX5" fmla="*/ 0 w 10104449"/>
              <a:gd name="connsiteY5" fmla="*/ 0 h 1806150"/>
              <a:gd name="connsiteX6" fmla="*/ 10104449 w 10104449"/>
              <a:gd name="connsiteY6" fmla="*/ 816446 h 1806150"/>
              <a:gd name="connsiteX0" fmla="*/ 10104449 w 10104449"/>
              <a:gd name="connsiteY0" fmla="*/ 816446 h 1694888"/>
              <a:gd name="connsiteX1" fmla="*/ 9474352 w 10104449"/>
              <a:gd name="connsiteY1" fmla="*/ 1694888 h 1694888"/>
              <a:gd name="connsiteX2" fmla="*/ 8673682 w 10104449"/>
              <a:gd name="connsiteY2" fmla="*/ 1687816 h 1694888"/>
              <a:gd name="connsiteX3" fmla="*/ 0 w 10104449"/>
              <a:gd name="connsiteY3" fmla="*/ 129767 h 1694888"/>
              <a:gd name="connsiteX4" fmla="*/ 0 w 10104449"/>
              <a:gd name="connsiteY4" fmla="*/ 0 h 1694888"/>
              <a:gd name="connsiteX5" fmla="*/ 10104449 w 10104449"/>
              <a:gd name="connsiteY5" fmla="*/ 816446 h 1694888"/>
              <a:gd name="connsiteX0" fmla="*/ 10104449 w 10104449"/>
              <a:gd name="connsiteY0" fmla="*/ 816446 h 1694888"/>
              <a:gd name="connsiteX1" fmla="*/ 9474352 w 10104449"/>
              <a:gd name="connsiteY1" fmla="*/ 1694888 h 1694888"/>
              <a:gd name="connsiteX2" fmla="*/ 8687969 w 10104449"/>
              <a:gd name="connsiteY2" fmla="*/ 1692579 h 1694888"/>
              <a:gd name="connsiteX3" fmla="*/ 0 w 10104449"/>
              <a:gd name="connsiteY3" fmla="*/ 129767 h 1694888"/>
              <a:gd name="connsiteX4" fmla="*/ 0 w 10104449"/>
              <a:gd name="connsiteY4" fmla="*/ 0 h 1694888"/>
              <a:gd name="connsiteX5" fmla="*/ 10104449 w 10104449"/>
              <a:gd name="connsiteY5" fmla="*/ 816446 h 1694888"/>
              <a:gd name="connsiteX0" fmla="*/ 12193830 w 12193830"/>
              <a:gd name="connsiteY0" fmla="*/ 949105 h 1694888"/>
              <a:gd name="connsiteX1" fmla="*/ 9474352 w 12193830"/>
              <a:gd name="connsiteY1" fmla="*/ 1694888 h 1694888"/>
              <a:gd name="connsiteX2" fmla="*/ 8687969 w 12193830"/>
              <a:gd name="connsiteY2" fmla="*/ 1692579 h 1694888"/>
              <a:gd name="connsiteX3" fmla="*/ 0 w 12193830"/>
              <a:gd name="connsiteY3" fmla="*/ 129767 h 1694888"/>
              <a:gd name="connsiteX4" fmla="*/ 0 w 12193830"/>
              <a:gd name="connsiteY4" fmla="*/ 0 h 1694888"/>
              <a:gd name="connsiteX5" fmla="*/ 12193830 w 12193830"/>
              <a:gd name="connsiteY5" fmla="*/ 949105 h 1694888"/>
              <a:gd name="connsiteX0" fmla="*/ 12193830 w 12193830"/>
              <a:gd name="connsiteY0" fmla="*/ 949105 h 1807715"/>
              <a:gd name="connsiteX1" fmla="*/ 12184387 w 12193830"/>
              <a:gd name="connsiteY1" fmla="*/ 1690151 h 1807715"/>
              <a:gd name="connsiteX2" fmla="*/ 8687969 w 12193830"/>
              <a:gd name="connsiteY2" fmla="*/ 1692579 h 1807715"/>
              <a:gd name="connsiteX3" fmla="*/ 0 w 12193830"/>
              <a:gd name="connsiteY3" fmla="*/ 129767 h 1807715"/>
              <a:gd name="connsiteX4" fmla="*/ 0 w 12193830"/>
              <a:gd name="connsiteY4" fmla="*/ 0 h 1807715"/>
              <a:gd name="connsiteX5" fmla="*/ 12193830 w 12193830"/>
              <a:gd name="connsiteY5" fmla="*/ 949105 h 1807715"/>
              <a:gd name="connsiteX0" fmla="*/ 12193830 w 12193830"/>
              <a:gd name="connsiteY0" fmla="*/ 949105 h 1692579"/>
              <a:gd name="connsiteX1" fmla="*/ 12184387 w 12193830"/>
              <a:gd name="connsiteY1" fmla="*/ 1690151 h 1692579"/>
              <a:gd name="connsiteX2" fmla="*/ 8687969 w 12193830"/>
              <a:gd name="connsiteY2" fmla="*/ 1692579 h 1692579"/>
              <a:gd name="connsiteX3" fmla="*/ 0 w 12193830"/>
              <a:gd name="connsiteY3" fmla="*/ 129767 h 1692579"/>
              <a:gd name="connsiteX4" fmla="*/ 0 w 12193830"/>
              <a:gd name="connsiteY4" fmla="*/ 0 h 1692579"/>
              <a:gd name="connsiteX5" fmla="*/ 12193830 w 12193830"/>
              <a:gd name="connsiteY5" fmla="*/ 949105 h 1692579"/>
              <a:gd name="connsiteX0" fmla="*/ 12193830 w 12193830"/>
              <a:gd name="connsiteY0" fmla="*/ 949105 h 1692579"/>
              <a:gd name="connsiteX1" fmla="*/ 12184387 w 12193830"/>
              <a:gd name="connsiteY1" fmla="*/ 1690151 h 1692579"/>
              <a:gd name="connsiteX2" fmla="*/ 8687969 w 12193830"/>
              <a:gd name="connsiteY2" fmla="*/ 1692579 h 1692579"/>
              <a:gd name="connsiteX3" fmla="*/ 0 w 12193830"/>
              <a:gd name="connsiteY3" fmla="*/ 129767 h 1692579"/>
              <a:gd name="connsiteX4" fmla="*/ 0 w 12193830"/>
              <a:gd name="connsiteY4" fmla="*/ 0 h 1692579"/>
              <a:gd name="connsiteX5" fmla="*/ 10179404 w 12193830"/>
              <a:gd name="connsiteY5" fmla="*/ 772951 h 1692579"/>
              <a:gd name="connsiteX6" fmla="*/ 12193830 w 12193830"/>
              <a:gd name="connsiteY6" fmla="*/ 949105 h 1692579"/>
              <a:gd name="connsiteX0" fmla="*/ 12193830 w 12193830"/>
              <a:gd name="connsiteY0" fmla="*/ 949105 h 1692579"/>
              <a:gd name="connsiteX1" fmla="*/ 12184387 w 12193830"/>
              <a:gd name="connsiteY1" fmla="*/ 1690151 h 1692579"/>
              <a:gd name="connsiteX2" fmla="*/ 8687969 w 12193830"/>
              <a:gd name="connsiteY2" fmla="*/ 1692579 h 1692579"/>
              <a:gd name="connsiteX3" fmla="*/ 0 w 12193830"/>
              <a:gd name="connsiteY3" fmla="*/ 129767 h 1692579"/>
              <a:gd name="connsiteX4" fmla="*/ 0 w 12193830"/>
              <a:gd name="connsiteY4" fmla="*/ 0 h 1692579"/>
              <a:gd name="connsiteX5" fmla="*/ 10169100 w 12193830"/>
              <a:gd name="connsiteY5" fmla="*/ 790981 h 1692579"/>
              <a:gd name="connsiteX6" fmla="*/ 12193830 w 12193830"/>
              <a:gd name="connsiteY6" fmla="*/ 949105 h 169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830" h="1692579">
                <a:moveTo>
                  <a:pt x="12193830" y="949105"/>
                </a:moveTo>
                <a:lnTo>
                  <a:pt x="12184387" y="1690151"/>
                </a:lnTo>
                <a:lnTo>
                  <a:pt x="8687969" y="1692579"/>
                </a:lnTo>
                <a:cubicBezTo>
                  <a:pt x="6657238" y="1432515"/>
                  <a:pt x="2895990" y="650704"/>
                  <a:pt x="0" y="129767"/>
                </a:cubicBezTo>
                <a:lnTo>
                  <a:pt x="0" y="0"/>
                </a:lnTo>
                <a:lnTo>
                  <a:pt x="10169100" y="790981"/>
                </a:lnTo>
                <a:lnTo>
                  <a:pt x="12193830" y="949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3AEB4DB0-2144-49A4-BC9B-D1620808E76B}"/>
              </a:ext>
            </a:extLst>
          </p:cNvPr>
          <p:cNvSpPr/>
          <p:nvPr userDrawn="1"/>
        </p:nvSpPr>
        <p:spPr>
          <a:xfrm>
            <a:off x="9456253" y="5976496"/>
            <a:ext cx="2439640" cy="92270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1032 h 11032"/>
              <a:gd name="connsiteX1" fmla="*/ 2431 w 10000"/>
              <a:gd name="connsiteY1" fmla="*/ 0 h 11032"/>
              <a:gd name="connsiteX2" fmla="*/ 10000 w 10000"/>
              <a:gd name="connsiteY2" fmla="*/ 1032 h 11032"/>
              <a:gd name="connsiteX3" fmla="*/ 8000 w 10000"/>
              <a:gd name="connsiteY3" fmla="*/ 11032 h 11032"/>
              <a:gd name="connsiteX4" fmla="*/ 0 w 10000"/>
              <a:gd name="connsiteY4" fmla="*/ 11032 h 11032"/>
              <a:gd name="connsiteX0" fmla="*/ 0 w 9060"/>
              <a:gd name="connsiteY0" fmla="*/ 12967 h 12967"/>
              <a:gd name="connsiteX1" fmla="*/ 1491 w 9060"/>
              <a:gd name="connsiteY1" fmla="*/ 0 h 12967"/>
              <a:gd name="connsiteX2" fmla="*/ 9060 w 9060"/>
              <a:gd name="connsiteY2" fmla="*/ 1032 h 12967"/>
              <a:gd name="connsiteX3" fmla="*/ 7060 w 9060"/>
              <a:gd name="connsiteY3" fmla="*/ 11032 h 12967"/>
              <a:gd name="connsiteX4" fmla="*/ 0 w 9060"/>
              <a:gd name="connsiteY4" fmla="*/ 12967 h 12967"/>
              <a:gd name="connsiteX0" fmla="*/ 0 w 10994"/>
              <a:gd name="connsiteY0" fmla="*/ 8507 h 8508"/>
              <a:gd name="connsiteX1" fmla="*/ 2640 w 10994"/>
              <a:gd name="connsiteY1" fmla="*/ 0 h 8508"/>
              <a:gd name="connsiteX2" fmla="*/ 10994 w 10994"/>
              <a:gd name="connsiteY2" fmla="*/ 796 h 8508"/>
              <a:gd name="connsiteX3" fmla="*/ 8786 w 10994"/>
              <a:gd name="connsiteY3" fmla="*/ 8508 h 8508"/>
              <a:gd name="connsiteX4" fmla="*/ 0 w 10994"/>
              <a:gd name="connsiteY4" fmla="*/ 8507 h 8508"/>
              <a:gd name="connsiteX0" fmla="*/ 0 w 9607"/>
              <a:gd name="connsiteY0" fmla="*/ 9999 h 10000"/>
              <a:gd name="connsiteX1" fmla="*/ 2401 w 9607"/>
              <a:gd name="connsiteY1" fmla="*/ 0 h 10000"/>
              <a:gd name="connsiteX2" fmla="*/ 9607 w 9607"/>
              <a:gd name="connsiteY2" fmla="*/ 2690 h 10000"/>
              <a:gd name="connsiteX3" fmla="*/ 7992 w 9607"/>
              <a:gd name="connsiteY3" fmla="*/ 10000 h 10000"/>
              <a:gd name="connsiteX4" fmla="*/ 0 w 9607"/>
              <a:gd name="connsiteY4" fmla="*/ 9999 h 10000"/>
              <a:gd name="connsiteX0" fmla="*/ 0 w 9959"/>
              <a:gd name="connsiteY0" fmla="*/ 9999 h 10000"/>
              <a:gd name="connsiteX1" fmla="*/ 2499 w 9959"/>
              <a:gd name="connsiteY1" fmla="*/ 0 h 10000"/>
              <a:gd name="connsiteX2" fmla="*/ 9959 w 9959"/>
              <a:gd name="connsiteY2" fmla="*/ 1170 h 10000"/>
              <a:gd name="connsiteX3" fmla="*/ 8319 w 9959"/>
              <a:gd name="connsiteY3" fmla="*/ 10000 h 10000"/>
              <a:gd name="connsiteX4" fmla="*/ 0 w 9959"/>
              <a:gd name="connsiteY4" fmla="*/ 9999 h 10000"/>
              <a:gd name="connsiteX0" fmla="*/ 0 w 10000"/>
              <a:gd name="connsiteY0" fmla="*/ 9999 h 9999"/>
              <a:gd name="connsiteX1" fmla="*/ 2509 w 10000"/>
              <a:gd name="connsiteY1" fmla="*/ 0 h 9999"/>
              <a:gd name="connsiteX2" fmla="*/ 10000 w 10000"/>
              <a:gd name="connsiteY2" fmla="*/ 1170 h 9999"/>
              <a:gd name="connsiteX3" fmla="*/ 8600 w 10000"/>
              <a:gd name="connsiteY3" fmla="*/ 9883 h 9999"/>
              <a:gd name="connsiteX4" fmla="*/ 0 w 10000"/>
              <a:gd name="connsiteY4" fmla="*/ 9999 h 9999"/>
              <a:gd name="connsiteX0" fmla="*/ 0 w 10079"/>
              <a:gd name="connsiteY0" fmla="*/ 10000 h 10000"/>
              <a:gd name="connsiteX1" fmla="*/ 2509 w 10079"/>
              <a:gd name="connsiteY1" fmla="*/ 0 h 10000"/>
              <a:gd name="connsiteX2" fmla="*/ 10079 w 10079"/>
              <a:gd name="connsiteY2" fmla="*/ 1057 h 10000"/>
              <a:gd name="connsiteX3" fmla="*/ 8600 w 10079"/>
              <a:gd name="connsiteY3" fmla="*/ 9884 h 10000"/>
              <a:gd name="connsiteX4" fmla="*/ 0 w 10079"/>
              <a:gd name="connsiteY4" fmla="*/ 10000 h 10000"/>
              <a:gd name="connsiteX0" fmla="*/ 0 w 10079"/>
              <a:gd name="connsiteY0" fmla="*/ 10000 h 10109"/>
              <a:gd name="connsiteX1" fmla="*/ 2509 w 10079"/>
              <a:gd name="connsiteY1" fmla="*/ 0 h 10109"/>
              <a:gd name="connsiteX2" fmla="*/ 10079 w 10079"/>
              <a:gd name="connsiteY2" fmla="*/ 1057 h 10109"/>
              <a:gd name="connsiteX3" fmla="*/ 8521 w 10079"/>
              <a:gd name="connsiteY3" fmla="*/ 10109 h 10109"/>
              <a:gd name="connsiteX4" fmla="*/ 0 w 10079"/>
              <a:gd name="connsiteY4" fmla="*/ 10000 h 10109"/>
              <a:gd name="connsiteX0" fmla="*/ 0 w 10079"/>
              <a:gd name="connsiteY0" fmla="*/ 10169 h 10278"/>
              <a:gd name="connsiteX1" fmla="*/ 2568 w 10079"/>
              <a:gd name="connsiteY1" fmla="*/ 0 h 10278"/>
              <a:gd name="connsiteX2" fmla="*/ 10079 w 10079"/>
              <a:gd name="connsiteY2" fmla="*/ 1226 h 10278"/>
              <a:gd name="connsiteX3" fmla="*/ 8521 w 10079"/>
              <a:gd name="connsiteY3" fmla="*/ 10278 h 10278"/>
              <a:gd name="connsiteX4" fmla="*/ 0 w 10079"/>
              <a:gd name="connsiteY4" fmla="*/ 10169 h 10278"/>
              <a:gd name="connsiteX0" fmla="*/ 0 w 10079"/>
              <a:gd name="connsiteY0" fmla="*/ 9267 h 9376"/>
              <a:gd name="connsiteX1" fmla="*/ 2885 w 10079"/>
              <a:gd name="connsiteY1" fmla="*/ 0 h 9376"/>
              <a:gd name="connsiteX2" fmla="*/ 10079 w 10079"/>
              <a:gd name="connsiteY2" fmla="*/ 324 h 9376"/>
              <a:gd name="connsiteX3" fmla="*/ 8521 w 10079"/>
              <a:gd name="connsiteY3" fmla="*/ 9376 h 9376"/>
              <a:gd name="connsiteX4" fmla="*/ 0 w 10079"/>
              <a:gd name="connsiteY4" fmla="*/ 9267 h 9376"/>
              <a:gd name="connsiteX0" fmla="*/ 0 w 10000"/>
              <a:gd name="connsiteY0" fmla="*/ 10906 h 11022"/>
              <a:gd name="connsiteX1" fmla="*/ 2587 w 10000"/>
              <a:gd name="connsiteY1" fmla="*/ 0 h 11022"/>
              <a:gd name="connsiteX2" fmla="*/ 10000 w 10000"/>
              <a:gd name="connsiteY2" fmla="*/ 1368 h 11022"/>
              <a:gd name="connsiteX3" fmla="*/ 8454 w 10000"/>
              <a:gd name="connsiteY3" fmla="*/ 11022 h 11022"/>
              <a:gd name="connsiteX4" fmla="*/ 0 w 10000"/>
              <a:gd name="connsiteY4" fmla="*/ 10906 h 11022"/>
              <a:gd name="connsiteX0" fmla="*/ 0 w 9489"/>
              <a:gd name="connsiteY0" fmla="*/ 12229 h 12229"/>
              <a:gd name="connsiteX1" fmla="*/ 2076 w 9489"/>
              <a:gd name="connsiteY1" fmla="*/ 0 h 12229"/>
              <a:gd name="connsiteX2" fmla="*/ 9489 w 9489"/>
              <a:gd name="connsiteY2" fmla="*/ 1368 h 12229"/>
              <a:gd name="connsiteX3" fmla="*/ 7943 w 9489"/>
              <a:gd name="connsiteY3" fmla="*/ 11022 h 12229"/>
              <a:gd name="connsiteX4" fmla="*/ 0 w 9489"/>
              <a:gd name="connsiteY4" fmla="*/ 12229 h 12229"/>
              <a:gd name="connsiteX0" fmla="*/ 0 w 10559"/>
              <a:gd name="connsiteY0" fmla="*/ 8919 h 9013"/>
              <a:gd name="connsiteX1" fmla="*/ 2747 w 10559"/>
              <a:gd name="connsiteY1" fmla="*/ 0 h 9013"/>
              <a:gd name="connsiteX2" fmla="*/ 10559 w 10559"/>
              <a:gd name="connsiteY2" fmla="*/ 1119 h 9013"/>
              <a:gd name="connsiteX3" fmla="*/ 8930 w 10559"/>
              <a:gd name="connsiteY3" fmla="*/ 9013 h 9013"/>
              <a:gd name="connsiteX4" fmla="*/ 0 w 10559"/>
              <a:gd name="connsiteY4" fmla="*/ 8919 h 9013"/>
              <a:gd name="connsiteX0" fmla="*/ 0 w 10000"/>
              <a:gd name="connsiteY0" fmla="*/ 10332 h 10436"/>
              <a:gd name="connsiteX1" fmla="*/ 2837 w 10000"/>
              <a:gd name="connsiteY1" fmla="*/ 0 h 10436"/>
              <a:gd name="connsiteX2" fmla="*/ 10000 w 10000"/>
              <a:gd name="connsiteY2" fmla="*/ 1678 h 10436"/>
              <a:gd name="connsiteX3" fmla="*/ 8457 w 10000"/>
              <a:gd name="connsiteY3" fmla="*/ 10436 h 10436"/>
              <a:gd name="connsiteX4" fmla="*/ 0 w 10000"/>
              <a:gd name="connsiteY4" fmla="*/ 10332 h 10436"/>
              <a:gd name="connsiteX0" fmla="*/ 0 w 10059"/>
              <a:gd name="connsiteY0" fmla="*/ 10605 h 10605"/>
              <a:gd name="connsiteX1" fmla="*/ 2896 w 10059"/>
              <a:gd name="connsiteY1" fmla="*/ 0 h 10605"/>
              <a:gd name="connsiteX2" fmla="*/ 10059 w 10059"/>
              <a:gd name="connsiteY2" fmla="*/ 1678 h 10605"/>
              <a:gd name="connsiteX3" fmla="*/ 8516 w 10059"/>
              <a:gd name="connsiteY3" fmla="*/ 10436 h 10605"/>
              <a:gd name="connsiteX4" fmla="*/ 0 w 10059"/>
              <a:gd name="connsiteY4" fmla="*/ 10605 h 10605"/>
              <a:gd name="connsiteX0" fmla="*/ 0 w 10059"/>
              <a:gd name="connsiteY0" fmla="*/ 10605 h 10605"/>
              <a:gd name="connsiteX1" fmla="*/ 2896 w 10059"/>
              <a:gd name="connsiteY1" fmla="*/ 0 h 10605"/>
              <a:gd name="connsiteX2" fmla="*/ 10059 w 10059"/>
              <a:gd name="connsiteY2" fmla="*/ 1678 h 10605"/>
              <a:gd name="connsiteX3" fmla="*/ 8477 w 10059"/>
              <a:gd name="connsiteY3" fmla="*/ 10436 h 10605"/>
              <a:gd name="connsiteX4" fmla="*/ 0 w 10059"/>
              <a:gd name="connsiteY4" fmla="*/ 10605 h 10605"/>
              <a:gd name="connsiteX0" fmla="*/ 0 w 10079"/>
              <a:gd name="connsiteY0" fmla="*/ 10605 h 10605"/>
              <a:gd name="connsiteX1" fmla="*/ 2896 w 10079"/>
              <a:gd name="connsiteY1" fmla="*/ 0 h 10605"/>
              <a:gd name="connsiteX2" fmla="*/ 10079 w 10079"/>
              <a:gd name="connsiteY2" fmla="*/ 1623 h 10605"/>
              <a:gd name="connsiteX3" fmla="*/ 8477 w 10079"/>
              <a:gd name="connsiteY3" fmla="*/ 10436 h 10605"/>
              <a:gd name="connsiteX4" fmla="*/ 0 w 10079"/>
              <a:gd name="connsiteY4" fmla="*/ 10605 h 10605"/>
              <a:gd name="connsiteX0" fmla="*/ 0 w 10079"/>
              <a:gd name="connsiteY0" fmla="*/ 10533 h 10533"/>
              <a:gd name="connsiteX1" fmla="*/ 2896 w 10079"/>
              <a:gd name="connsiteY1" fmla="*/ 0 h 10533"/>
              <a:gd name="connsiteX2" fmla="*/ 10079 w 10079"/>
              <a:gd name="connsiteY2" fmla="*/ 1551 h 10533"/>
              <a:gd name="connsiteX3" fmla="*/ 8477 w 10079"/>
              <a:gd name="connsiteY3" fmla="*/ 10364 h 10533"/>
              <a:gd name="connsiteX4" fmla="*/ 0 w 10079"/>
              <a:gd name="connsiteY4" fmla="*/ 10533 h 10533"/>
              <a:gd name="connsiteX0" fmla="*/ 0 w 10066"/>
              <a:gd name="connsiteY0" fmla="*/ 10533 h 10533"/>
              <a:gd name="connsiteX1" fmla="*/ 2896 w 10066"/>
              <a:gd name="connsiteY1" fmla="*/ 0 h 10533"/>
              <a:gd name="connsiteX2" fmla="*/ 10066 w 10066"/>
              <a:gd name="connsiteY2" fmla="*/ 1551 h 10533"/>
              <a:gd name="connsiteX3" fmla="*/ 8477 w 10066"/>
              <a:gd name="connsiteY3" fmla="*/ 10364 h 10533"/>
              <a:gd name="connsiteX4" fmla="*/ 0 w 10066"/>
              <a:gd name="connsiteY4" fmla="*/ 10533 h 10533"/>
              <a:gd name="connsiteX0" fmla="*/ 0 w 10066"/>
              <a:gd name="connsiteY0" fmla="*/ 10622 h 10622"/>
              <a:gd name="connsiteX1" fmla="*/ 2928 w 10066"/>
              <a:gd name="connsiteY1" fmla="*/ 0 h 10622"/>
              <a:gd name="connsiteX2" fmla="*/ 10066 w 10066"/>
              <a:gd name="connsiteY2" fmla="*/ 1640 h 10622"/>
              <a:gd name="connsiteX3" fmla="*/ 8477 w 10066"/>
              <a:gd name="connsiteY3" fmla="*/ 10453 h 10622"/>
              <a:gd name="connsiteX4" fmla="*/ 0 w 10066"/>
              <a:gd name="connsiteY4" fmla="*/ 10622 h 10622"/>
              <a:gd name="connsiteX0" fmla="*/ 0 w 10098"/>
              <a:gd name="connsiteY0" fmla="*/ 10622 h 10622"/>
              <a:gd name="connsiteX1" fmla="*/ 2928 w 10098"/>
              <a:gd name="connsiteY1" fmla="*/ 0 h 10622"/>
              <a:gd name="connsiteX2" fmla="*/ 10098 w 10098"/>
              <a:gd name="connsiteY2" fmla="*/ 1462 h 10622"/>
              <a:gd name="connsiteX3" fmla="*/ 8477 w 10098"/>
              <a:gd name="connsiteY3" fmla="*/ 10453 h 10622"/>
              <a:gd name="connsiteX4" fmla="*/ 0 w 10098"/>
              <a:gd name="connsiteY4" fmla="*/ 10622 h 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8" h="10622">
                <a:moveTo>
                  <a:pt x="0" y="10622"/>
                </a:moveTo>
                <a:lnTo>
                  <a:pt x="2928" y="0"/>
                </a:lnTo>
                <a:lnTo>
                  <a:pt x="10098" y="1462"/>
                </a:lnTo>
                <a:lnTo>
                  <a:pt x="8477" y="10453"/>
                </a:lnTo>
                <a:lnTo>
                  <a:pt x="0" y="106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A836374-6B45-43E9-A2FF-5D8A2D3E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94" b="79112" l="5295" r="95668">
                        <a14:foregroundMark x1="95668" y1="25849" x2="95668" y2="25849"/>
                        <a14:foregroundMark x1="68231" y1="79634" x2="68231" y2="79634"/>
                        <a14:foregroundMark x1="72202" y1="44648" x2="72202" y2="44648"/>
                        <a14:foregroundMark x1="84597" y1="71540" x2="84597" y2="71540"/>
                        <a14:foregroundMark x1="85560" y1="71279" x2="85560" y2="71279"/>
                        <a14:foregroundMark x1="85560" y1="65535" x2="85560" y2="65535"/>
                        <a14:foregroundMark x1="86763" y1="57702" x2="86763" y2="57702"/>
                        <a14:foregroundMark x1="87966" y1="53525" x2="87966" y2="53525"/>
                        <a14:foregroundMark x1="90734" y1="30548" x2="90734" y2="30548"/>
                        <a14:foregroundMark x1="90734" y1="30548" x2="90734" y2="30548"/>
                        <a14:foregroundMark x1="81829" y1="37859" x2="81829" y2="37859"/>
                        <a14:foregroundMark x1="53189" y1="32376" x2="53189" y2="32376"/>
                        <a14:foregroundMark x1="45969" y1="25326" x2="45969" y2="25326"/>
                        <a14:foregroundMark x1="39832" y1="25849" x2="39832" y2="25849"/>
                        <a14:foregroundMark x1="35018" y1="25849" x2="35018" y2="25849"/>
                        <a14:foregroundMark x1="27076" y1="25326" x2="27076" y2="25326"/>
                        <a14:foregroundMark x1="16245" y1="25065" x2="16245" y2="25065"/>
                        <a14:foregroundMark x1="9146" y1="25326" x2="9146" y2="25326"/>
                        <a14:foregroundMark x1="5295" y1="57702" x2="5295" y2="57702"/>
                        <a14:foregroundMark x1="62335" y1="35248" x2="62335" y2="35248"/>
                        <a14:foregroundMark x1="42118" y1="58747" x2="42118" y2="58747"/>
                        <a14:foregroundMark x1="45487" y1="59008" x2="45487" y2="59008"/>
                        <a14:foregroundMark x1="57521" y1="57702" x2="57521" y2="57702"/>
                        <a14:foregroundMark x1="47413" y1="63185" x2="47413" y2="63185"/>
                        <a14:foregroundMark x1="63057" y1="56658" x2="63057" y2="56658"/>
                        <a14:foregroundMark x1="32972" y1="55614" x2="32972" y2="55614"/>
                        <a14:foregroundMark x1="24910" y1="60836" x2="24910" y2="60836"/>
                        <a14:foregroundMark x1="90493" y1="43342" x2="90493" y2="43342"/>
                      </a14:backgroundRemoval>
                    </a14:imgEffect>
                  </a14:imgLayer>
                </a14:imgProps>
              </a:ext>
            </a:extLst>
          </a:blip>
          <a:srcRect b="14635"/>
          <a:stretch/>
        </p:blipFill>
        <p:spPr bwMode="auto">
          <a:xfrm>
            <a:off x="9973713" y="6114238"/>
            <a:ext cx="1613747" cy="63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96951"/>
            <a:ext cx="1115271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Presentation heading in this style…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60525"/>
            <a:ext cx="1115271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Tab to second level</a:t>
            </a:r>
          </a:p>
          <a:p>
            <a:pPr lvl="2"/>
            <a:r>
              <a:rPr lang="en-GB"/>
              <a:t>Tab to third level</a:t>
            </a:r>
          </a:p>
          <a:p>
            <a:pPr lvl="3"/>
            <a:r>
              <a:rPr lang="en-GB"/>
              <a:t>Tab to fourth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B7380E-C6CD-40DB-9EA3-63D1A1DA61BC}"/>
              </a:ext>
            </a:extLst>
          </p:cNvPr>
          <p:cNvSpPr/>
          <p:nvPr userDrawn="1"/>
        </p:nvSpPr>
        <p:spPr>
          <a:xfrm>
            <a:off x="2000285" y="6417840"/>
            <a:ext cx="8480989" cy="452588"/>
          </a:xfrm>
          <a:custGeom>
            <a:avLst/>
            <a:gdLst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0" fmla="*/ 321155 w 321155"/>
              <a:gd name="connsiteY0" fmla="*/ 0 h 463891"/>
              <a:gd name="connsiteX1" fmla="*/ 0 w 321155"/>
              <a:gd name="connsiteY1" fmla="*/ 463891 h 463891"/>
              <a:gd name="connsiteX2" fmla="*/ 321155 w 321155"/>
              <a:gd name="connsiteY2" fmla="*/ 0 h 463891"/>
              <a:gd name="connsiteX0" fmla="*/ 0 w 1048214"/>
              <a:gd name="connsiteY0" fmla="*/ 0 h 454970"/>
              <a:gd name="connsiteX1" fmla="*/ 1048214 w 1048214"/>
              <a:gd name="connsiteY1" fmla="*/ 454970 h 454970"/>
              <a:gd name="connsiteX2" fmla="*/ 0 w 1048214"/>
              <a:gd name="connsiteY2" fmla="*/ 0 h 454970"/>
              <a:gd name="connsiteX0" fmla="*/ 0 w 1370349"/>
              <a:gd name="connsiteY0" fmla="*/ 8922 h 463892"/>
              <a:gd name="connsiteX1" fmla="*/ 1048214 w 1370349"/>
              <a:gd name="connsiteY1" fmla="*/ 463892 h 463892"/>
              <a:gd name="connsiteX2" fmla="*/ 1351527 w 1370349"/>
              <a:gd name="connsiteY2" fmla="*/ 0 h 463892"/>
              <a:gd name="connsiteX3" fmla="*/ 0 w 1370349"/>
              <a:gd name="connsiteY3" fmla="*/ 8922 h 463892"/>
              <a:gd name="connsiteX0" fmla="*/ 0 w 1527835"/>
              <a:gd name="connsiteY0" fmla="*/ 8936 h 463906"/>
              <a:gd name="connsiteX1" fmla="*/ 1048214 w 1527835"/>
              <a:gd name="connsiteY1" fmla="*/ 463906 h 463906"/>
              <a:gd name="connsiteX2" fmla="*/ 1351527 w 1527835"/>
              <a:gd name="connsiteY2" fmla="*/ 14 h 463906"/>
              <a:gd name="connsiteX3" fmla="*/ 0 w 1527835"/>
              <a:gd name="connsiteY3" fmla="*/ 8936 h 463906"/>
              <a:gd name="connsiteX0" fmla="*/ 0 w 1351527"/>
              <a:gd name="connsiteY0" fmla="*/ 8922 h 463892"/>
              <a:gd name="connsiteX1" fmla="*/ 1048214 w 1351527"/>
              <a:gd name="connsiteY1" fmla="*/ 463892 h 463892"/>
              <a:gd name="connsiteX2" fmla="*/ 1351527 w 1351527"/>
              <a:gd name="connsiteY2" fmla="*/ 0 h 463892"/>
              <a:gd name="connsiteX3" fmla="*/ 0 w 1351527"/>
              <a:gd name="connsiteY3" fmla="*/ 8922 h 463892"/>
              <a:gd name="connsiteX0" fmla="*/ 0 w 1375339"/>
              <a:gd name="connsiteY0" fmla="*/ 4159 h 459129"/>
              <a:gd name="connsiteX1" fmla="*/ 1048214 w 1375339"/>
              <a:gd name="connsiteY1" fmla="*/ 459129 h 459129"/>
              <a:gd name="connsiteX2" fmla="*/ 1375339 w 1375339"/>
              <a:gd name="connsiteY2" fmla="*/ 0 h 459129"/>
              <a:gd name="connsiteX3" fmla="*/ 0 w 1375339"/>
              <a:gd name="connsiteY3" fmla="*/ 4159 h 459129"/>
              <a:gd name="connsiteX0" fmla="*/ 0 w 1413677"/>
              <a:gd name="connsiteY0" fmla="*/ 30939 h 402565"/>
              <a:gd name="connsiteX1" fmla="*/ 995827 w 1413677"/>
              <a:gd name="connsiteY1" fmla="*/ 402565 h 402565"/>
              <a:gd name="connsiteX2" fmla="*/ 1375339 w 1413677"/>
              <a:gd name="connsiteY2" fmla="*/ 26780 h 402565"/>
              <a:gd name="connsiteX3" fmla="*/ 0 w 1413677"/>
              <a:gd name="connsiteY3" fmla="*/ 30939 h 402565"/>
              <a:gd name="connsiteX0" fmla="*/ 0 w 1421244"/>
              <a:gd name="connsiteY0" fmla="*/ 36579 h 484405"/>
              <a:gd name="connsiteX1" fmla="*/ 1050596 w 1421244"/>
              <a:gd name="connsiteY1" fmla="*/ 484405 h 484405"/>
              <a:gd name="connsiteX2" fmla="*/ 1375339 w 1421244"/>
              <a:gd name="connsiteY2" fmla="*/ 32420 h 484405"/>
              <a:gd name="connsiteX3" fmla="*/ 0 w 1421244"/>
              <a:gd name="connsiteY3" fmla="*/ 36579 h 484405"/>
              <a:gd name="connsiteX0" fmla="*/ 0 w 1375339"/>
              <a:gd name="connsiteY0" fmla="*/ 36579 h 484405"/>
              <a:gd name="connsiteX1" fmla="*/ 1050596 w 1375339"/>
              <a:gd name="connsiteY1" fmla="*/ 484405 h 484405"/>
              <a:gd name="connsiteX2" fmla="*/ 1375339 w 1375339"/>
              <a:gd name="connsiteY2" fmla="*/ 32420 h 484405"/>
              <a:gd name="connsiteX3" fmla="*/ 0 w 1375339"/>
              <a:gd name="connsiteY3" fmla="*/ 36579 h 484405"/>
              <a:gd name="connsiteX0" fmla="*/ 0 w 1375339"/>
              <a:gd name="connsiteY0" fmla="*/ 4159 h 451985"/>
              <a:gd name="connsiteX1" fmla="*/ 1050596 w 1375339"/>
              <a:gd name="connsiteY1" fmla="*/ 451985 h 451985"/>
              <a:gd name="connsiteX2" fmla="*/ 1375339 w 1375339"/>
              <a:gd name="connsiteY2" fmla="*/ 0 h 451985"/>
              <a:gd name="connsiteX3" fmla="*/ 0 w 1375339"/>
              <a:gd name="connsiteY3" fmla="*/ 4159 h 451985"/>
              <a:gd name="connsiteX0" fmla="*/ 0 w 2790244"/>
              <a:gd name="connsiteY0" fmla="*/ 33033 h 485621"/>
              <a:gd name="connsiteX1" fmla="*/ 2336471 w 2790244"/>
              <a:gd name="connsiteY1" fmla="*/ 485621 h 485621"/>
              <a:gd name="connsiteX2" fmla="*/ 2661214 w 2790244"/>
              <a:gd name="connsiteY2" fmla="*/ 33636 h 485621"/>
              <a:gd name="connsiteX3" fmla="*/ 0 w 2790244"/>
              <a:gd name="connsiteY3" fmla="*/ 33033 h 485621"/>
              <a:gd name="connsiteX0" fmla="*/ 0 w 2790244"/>
              <a:gd name="connsiteY0" fmla="*/ 0 h 452588"/>
              <a:gd name="connsiteX1" fmla="*/ 2336471 w 2790244"/>
              <a:gd name="connsiteY1" fmla="*/ 452588 h 452588"/>
              <a:gd name="connsiteX2" fmla="*/ 2661214 w 2790244"/>
              <a:gd name="connsiteY2" fmla="*/ 603 h 452588"/>
              <a:gd name="connsiteX3" fmla="*/ 0 w 2790244"/>
              <a:gd name="connsiteY3" fmla="*/ 0 h 452588"/>
              <a:gd name="connsiteX0" fmla="*/ 0 w 4909558"/>
              <a:gd name="connsiteY0" fmla="*/ 33033 h 485621"/>
              <a:gd name="connsiteX1" fmla="*/ 4315290 w 4909558"/>
              <a:gd name="connsiteY1" fmla="*/ 485621 h 485621"/>
              <a:gd name="connsiteX2" fmla="*/ 4640033 w 4909558"/>
              <a:gd name="connsiteY2" fmla="*/ 33636 h 485621"/>
              <a:gd name="connsiteX3" fmla="*/ 0 w 4909558"/>
              <a:gd name="connsiteY3" fmla="*/ 33033 h 485621"/>
              <a:gd name="connsiteX0" fmla="*/ 0 w 6756258"/>
              <a:gd name="connsiteY0" fmla="*/ 33033 h 485621"/>
              <a:gd name="connsiteX1" fmla="*/ 6036933 w 6756258"/>
              <a:gd name="connsiteY1" fmla="*/ 485621 h 485621"/>
              <a:gd name="connsiteX2" fmla="*/ 6361676 w 6756258"/>
              <a:gd name="connsiteY2" fmla="*/ 33636 h 485621"/>
              <a:gd name="connsiteX3" fmla="*/ 0 w 6756258"/>
              <a:gd name="connsiteY3" fmla="*/ 33033 h 485621"/>
              <a:gd name="connsiteX0" fmla="*/ 0 w 7770741"/>
              <a:gd name="connsiteY0" fmla="*/ 33033 h 485621"/>
              <a:gd name="connsiteX1" fmla="*/ 6982289 w 7770741"/>
              <a:gd name="connsiteY1" fmla="*/ 485621 h 485621"/>
              <a:gd name="connsiteX2" fmla="*/ 7307032 w 7770741"/>
              <a:gd name="connsiteY2" fmla="*/ 33636 h 485621"/>
              <a:gd name="connsiteX3" fmla="*/ 0 w 7770741"/>
              <a:gd name="connsiteY3" fmla="*/ 33033 h 485621"/>
              <a:gd name="connsiteX0" fmla="*/ 0 w 9033357"/>
              <a:gd name="connsiteY0" fmla="*/ 33033 h 485621"/>
              <a:gd name="connsiteX1" fmla="*/ 8158627 w 9033357"/>
              <a:gd name="connsiteY1" fmla="*/ 485621 h 485621"/>
              <a:gd name="connsiteX2" fmla="*/ 8483370 w 9033357"/>
              <a:gd name="connsiteY2" fmla="*/ 33636 h 485621"/>
              <a:gd name="connsiteX3" fmla="*/ 0 w 9033357"/>
              <a:gd name="connsiteY3" fmla="*/ 33033 h 485621"/>
              <a:gd name="connsiteX0" fmla="*/ 0 w 9033357"/>
              <a:gd name="connsiteY0" fmla="*/ 0 h 452588"/>
              <a:gd name="connsiteX1" fmla="*/ 8158627 w 9033357"/>
              <a:gd name="connsiteY1" fmla="*/ 452588 h 452588"/>
              <a:gd name="connsiteX2" fmla="*/ 8483370 w 9033357"/>
              <a:gd name="connsiteY2" fmla="*/ 603 h 452588"/>
              <a:gd name="connsiteX3" fmla="*/ 0 w 9033357"/>
              <a:gd name="connsiteY3" fmla="*/ 0 h 452588"/>
              <a:gd name="connsiteX0" fmla="*/ 0 w 8483370"/>
              <a:gd name="connsiteY0" fmla="*/ 0 h 452588"/>
              <a:gd name="connsiteX1" fmla="*/ 8158627 w 8483370"/>
              <a:gd name="connsiteY1" fmla="*/ 452588 h 452588"/>
              <a:gd name="connsiteX2" fmla="*/ 8483370 w 8483370"/>
              <a:gd name="connsiteY2" fmla="*/ 603 h 452588"/>
              <a:gd name="connsiteX3" fmla="*/ 0 w 8483370"/>
              <a:gd name="connsiteY3" fmla="*/ 0 h 452588"/>
              <a:gd name="connsiteX0" fmla="*/ 0 w 8485752"/>
              <a:gd name="connsiteY0" fmla="*/ 0 h 452588"/>
              <a:gd name="connsiteX1" fmla="*/ 8158627 w 8485752"/>
              <a:gd name="connsiteY1" fmla="*/ 452588 h 452588"/>
              <a:gd name="connsiteX2" fmla="*/ 8485752 w 8485752"/>
              <a:gd name="connsiteY2" fmla="*/ 5366 h 452588"/>
              <a:gd name="connsiteX3" fmla="*/ 0 w 8485752"/>
              <a:gd name="connsiteY3" fmla="*/ 0 h 452588"/>
              <a:gd name="connsiteX0" fmla="*/ 0 w 8480989"/>
              <a:gd name="connsiteY0" fmla="*/ 0 h 452588"/>
              <a:gd name="connsiteX1" fmla="*/ 8158627 w 8480989"/>
              <a:gd name="connsiteY1" fmla="*/ 452588 h 452588"/>
              <a:gd name="connsiteX2" fmla="*/ 8480989 w 8480989"/>
              <a:gd name="connsiteY2" fmla="*/ 603 h 452588"/>
              <a:gd name="connsiteX3" fmla="*/ 0 w 8480989"/>
              <a:gd name="connsiteY3" fmla="*/ 0 h 45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0989" h="452588">
                <a:moveTo>
                  <a:pt x="0" y="0"/>
                </a:moveTo>
                <a:lnTo>
                  <a:pt x="8158627" y="452588"/>
                </a:lnTo>
                <a:lnTo>
                  <a:pt x="8480989" y="60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6215CF9-C3CB-44D6-87F4-E1564F1F6C0A}"/>
              </a:ext>
            </a:extLst>
          </p:cNvPr>
          <p:cNvSpPr/>
          <p:nvPr userDrawn="1"/>
        </p:nvSpPr>
        <p:spPr>
          <a:xfrm rot="5400000" flipH="1">
            <a:off x="4809380" y="1488093"/>
            <a:ext cx="572954" cy="10191715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913346CA-A43F-45EC-AC35-F71CABF4E3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auto">
          <a:xfrm>
            <a:off x="10832132" y="91393"/>
            <a:ext cx="1145026" cy="52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28C072-EEA1-4266-B865-FBB6F16534DD}"/>
              </a:ext>
            </a:extLst>
          </p:cNvPr>
          <p:cNvSpPr/>
          <p:nvPr userDrawn="1"/>
        </p:nvSpPr>
        <p:spPr>
          <a:xfrm>
            <a:off x="10032274" y="6417840"/>
            <a:ext cx="2159726" cy="4401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2" r:id="rId3"/>
    <p:sldLayoutId id="2147483675" r:id="rId4"/>
    <p:sldLayoutId id="2147483680" r:id="rId5"/>
    <p:sldLayoutId id="2147483670" r:id="rId6"/>
    <p:sldLayoutId id="2147483674" r:id="rId7"/>
    <p:sldLayoutId id="2147483681" r:id="rId8"/>
    <p:sldLayoutId id="2147483682" r:id="rId9"/>
    <p:sldLayoutId id="2147483683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002B7F"/>
          </a:solidFill>
          <a:latin typeface="Calibri"/>
          <a:ea typeface="Geneva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B7F"/>
          </a:solidFill>
          <a:latin typeface="Calibri" charset="0"/>
          <a:ea typeface="Genev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B7F"/>
          </a:solidFill>
          <a:latin typeface="Calibri" charset="0"/>
          <a:ea typeface="Genev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B7F"/>
          </a:solidFill>
          <a:latin typeface="Calibri" charset="0"/>
          <a:ea typeface="Genev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B7F"/>
          </a:solidFill>
          <a:latin typeface="Calibri" charset="0"/>
          <a:ea typeface="Genev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B7F"/>
          </a:solidFill>
          <a:latin typeface="Calibri" charset="0"/>
          <a:ea typeface="Genev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B7F"/>
          </a:solidFill>
          <a:latin typeface="Calibri" charset="0"/>
          <a:ea typeface="Genev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B7F"/>
          </a:solidFill>
          <a:latin typeface="Calibri" charset="0"/>
          <a:ea typeface="Genev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B7F"/>
          </a:solidFill>
          <a:latin typeface="Calibri" charset="0"/>
          <a:ea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rgbClr val="3C3C3B"/>
          </a:solidFill>
          <a:latin typeface="Calibri"/>
          <a:ea typeface="Geneva" charset="0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C3C3B"/>
          </a:solidFill>
          <a:latin typeface="Calibri Light"/>
          <a:ea typeface="Geneva" charset="0"/>
          <a:cs typeface="Calibri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4"/>
        </a:buBlip>
        <a:defRPr kern="1200">
          <a:solidFill>
            <a:srgbClr val="3C3C3B"/>
          </a:solidFill>
          <a:latin typeface="Calibri"/>
          <a:ea typeface="Geneva" charset="0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C3C3B"/>
          </a:solidFill>
          <a:latin typeface="Calibri Light"/>
          <a:ea typeface="Geneva" charset="0"/>
          <a:cs typeface="Calibri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C3C3B"/>
          </a:solidFill>
          <a:latin typeface="Calibri Light"/>
          <a:ea typeface="Calibri Light" charset="0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1" y="1983155"/>
            <a:ext cx="11228916" cy="1825867"/>
          </a:xfrm>
        </p:spPr>
        <p:txBody>
          <a:bodyPr anchor="b" anchorCtr="0"/>
          <a:lstStyle/>
          <a:p>
            <a:r>
              <a:rPr lang="en-GB" sz="4000" b="0" dirty="0"/>
              <a:t>Membership Benefits</a:t>
            </a:r>
            <a:endParaRPr lang="en-GB" sz="4000" b="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6021C-338C-4B9C-9475-B220EB648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9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2DB7AB-E981-46B5-8099-D2B609F2877A}"/>
              </a:ext>
            </a:extLst>
          </p:cNvPr>
          <p:cNvSpPr txBox="1"/>
          <p:nvPr/>
        </p:nvSpPr>
        <p:spPr>
          <a:xfrm>
            <a:off x="4585855" y="2396836"/>
            <a:ext cx="275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4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D90FE-AF48-4ED7-9BE8-F47C4021A7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" t="2949" r="3637" b="4437"/>
          <a:stretch/>
        </p:blipFill>
        <p:spPr>
          <a:xfrm>
            <a:off x="249382" y="1562523"/>
            <a:ext cx="11637818" cy="34497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0FE13A7-622A-4A46-B525-9C627B48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91" y="539797"/>
            <a:ext cx="10972800" cy="487519"/>
          </a:xfrm>
        </p:spPr>
        <p:txBody>
          <a:bodyPr/>
          <a:lstStyle/>
          <a:p>
            <a:r>
              <a:rPr lang="en-GB" dirty="0"/>
              <a:t>Why Become a Member?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A06B6-AB1A-F249-A9D9-3821D9609D15}"/>
              </a:ext>
            </a:extLst>
          </p:cNvPr>
          <p:cNvSpPr txBox="1"/>
          <p:nvPr/>
        </p:nvSpPr>
        <p:spPr>
          <a:xfrm>
            <a:off x="3797349" y="2918084"/>
            <a:ext cx="454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https://www.britishmarine.co.uk/membership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05166-DC86-7F1F-DB2F-B4A02E68E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56" y="266920"/>
            <a:ext cx="12206693" cy="47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202798-D872-4C47-931C-F01A8991A206}"/>
              </a:ext>
            </a:extLst>
          </p:cNvPr>
          <p:cNvSpPr txBox="1"/>
          <p:nvPr/>
        </p:nvSpPr>
        <p:spPr>
          <a:xfrm>
            <a:off x="1523810" y="1164301"/>
            <a:ext cx="962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505F9-B8FF-498A-B369-FBFA91849289}"/>
              </a:ext>
            </a:extLst>
          </p:cNvPr>
          <p:cNvSpPr txBox="1"/>
          <p:nvPr/>
        </p:nvSpPr>
        <p:spPr>
          <a:xfrm>
            <a:off x="1523811" y="1835684"/>
            <a:ext cx="962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E430B-C83B-04B2-52F1-E809571AB4A4}"/>
              </a:ext>
            </a:extLst>
          </p:cNvPr>
          <p:cNvSpPr txBox="1"/>
          <p:nvPr/>
        </p:nvSpPr>
        <p:spPr>
          <a:xfrm>
            <a:off x="4757106" y="509247"/>
            <a:ext cx="267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Business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B923C-9517-5D41-F1A9-387A793BCE2A}"/>
              </a:ext>
            </a:extLst>
          </p:cNvPr>
          <p:cNvSpPr txBox="1"/>
          <p:nvPr/>
        </p:nvSpPr>
        <p:spPr>
          <a:xfrm>
            <a:off x="802723" y="1507392"/>
            <a:ext cx="11231434" cy="356251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Technical guidance and support</a:t>
            </a:r>
          </a:p>
          <a:p>
            <a:pPr marL="285750" indent="-285750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24/7 legal support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Crisis management support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Industry updates and breaking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 Member to Member Benefits Hub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Business and sector specific contract templates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Discounts and savings on exhibiting, training courses,</a:t>
            </a:r>
            <a:br>
              <a:rPr lang="en-US" b="0" i="0" dirty="0">
                <a:effectLst/>
                <a:latin typeface="+mn-lt"/>
              </a:rPr>
            </a:br>
            <a:r>
              <a:rPr lang="en-US" b="0" i="0" dirty="0">
                <a:effectLst/>
                <a:latin typeface="+mn-lt"/>
              </a:rPr>
              <a:t>industry publications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VAT guidance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Free credit checks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Health and safety guidance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Mediation service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+mn-lt"/>
              </a:rPr>
              <a:t>Free job adverts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Sustainability best practice advice including guidance on net-zero targets</a:t>
            </a:r>
            <a:endParaRPr lang="en-GB" b="0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9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11298-E361-A17E-9173-2FE27F562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33DF0-E925-8EE0-C11A-F092B3733384}"/>
              </a:ext>
            </a:extLst>
          </p:cNvPr>
          <p:cNvSpPr txBox="1"/>
          <p:nvPr/>
        </p:nvSpPr>
        <p:spPr>
          <a:xfrm>
            <a:off x="1523810" y="1164301"/>
            <a:ext cx="962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8ED50-23D0-5EF8-DE7B-F2C2D7AEC68A}"/>
              </a:ext>
            </a:extLst>
          </p:cNvPr>
          <p:cNvSpPr txBox="1"/>
          <p:nvPr/>
        </p:nvSpPr>
        <p:spPr>
          <a:xfrm>
            <a:off x="1523811" y="1428156"/>
            <a:ext cx="9624354" cy="33733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Business funding opportunities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Access to statistics and market intelligence reports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Affordable access to international shows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Marketing and promotional opportunities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Professional development opportunities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Training and careers support and advice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Access to international shows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Discounted sponsorship opportunities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E7A93-32C1-C4B8-16BC-E3EAE463D7CD}"/>
              </a:ext>
            </a:extLst>
          </p:cNvPr>
          <p:cNvSpPr txBox="1"/>
          <p:nvPr/>
        </p:nvSpPr>
        <p:spPr>
          <a:xfrm>
            <a:off x="5290556" y="509247"/>
            <a:ext cx="161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Growth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CABE-B29F-5441-3E73-42085B813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C12B2-67F4-729D-5D29-875175E51658}"/>
              </a:ext>
            </a:extLst>
          </p:cNvPr>
          <p:cNvSpPr txBox="1"/>
          <p:nvPr/>
        </p:nvSpPr>
        <p:spPr>
          <a:xfrm>
            <a:off x="1523810" y="1164301"/>
            <a:ext cx="962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1C87B-4018-FEBF-88FB-C9FC5DCE4E83}"/>
              </a:ext>
            </a:extLst>
          </p:cNvPr>
          <p:cNvSpPr txBox="1"/>
          <p:nvPr/>
        </p:nvSpPr>
        <p:spPr>
          <a:xfrm>
            <a:off x="1523811" y="1835684"/>
            <a:ext cx="962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DFF63-D069-4700-2212-1A70D207B5E1}"/>
              </a:ext>
            </a:extLst>
          </p:cNvPr>
          <p:cNvSpPr txBox="1"/>
          <p:nvPr/>
        </p:nvSpPr>
        <p:spPr>
          <a:xfrm>
            <a:off x="5290556" y="509247"/>
            <a:ext cx="161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Networking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E848A-98C1-C480-3A37-D0EB88C3C45F}"/>
              </a:ext>
            </a:extLst>
          </p:cNvPr>
          <p:cNvSpPr txBox="1"/>
          <p:nvPr/>
        </p:nvSpPr>
        <p:spPr>
          <a:xfrm>
            <a:off x="1043835" y="1348967"/>
            <a:ext cx="6098720" cy="3372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Access over 100 networking events each </a:t>
            </a:r>
            <a:r>
              <a:rPr lang="en-US" b="0" i="0" dirty="0">
                <a:effectLst/>
                <a:latin typeface="+mn-lt"/>
              </a:rPr>
              <a:t>year</a:t>
            </a:r>
          </a:p>
          <a:p>
            <a:pPr marL="285750" indent="-285750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Membership of sector specific and regional associations</a:t>
            </a:r>
          </a:p>
          <a:p>
            <a:pPr marL="285750" indent="-285750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‘Find a member’ business listing</a:t>
            </a:r>
          </a:p>
          <a:p>
            <a:pPr marL="285750" indent="-285750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Use of the British Marine logo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Access to British Marine events (UK)</a:t>
            </a:r>
          </a:p>
          <a:p>
            <a:pPr marL="285750" indent="-285750" algn="l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n-lt"/>
              </a:rPr>
              <a:t>Access to international shows</a:t>
            </a:r>
          </a:p>
          <a:p>
            <a:pPr marL="285750" indent="-285750">
              <a:lnSpc>
                <a:spcPts val="2250"/>
              </a:lnSpc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+mn-lt"/>
              </a:rPr>
              <a:t> British Marine member referral scheme</a:t>
            </a:r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7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6877A-CEAC-F0D6-FD7E-4B1513F8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5A1E1-82A5-C9F7-43CF-D0EB940224B6}"/>
              </a:ext>
            </a:extLst>
          </p:cNvPr>
          <p:cNvSpPr txBox="1"/>
          <p:nvPr/>
        </p:nvSpPr>
        <p:spPr>
          <a:xfrm>
            <a:off x="1523810" y="1164301"/>
            <a:ext cx="962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1D672-97C6-9B4D-A872-7B2F18E0B478}"/>
              </a:ext>
            </a:extLst>
          </p:cNvPr>
          <p:cNvSpPr txBox="1"/>
          <p:nvPr/>
        </p:nvSpPr>
        <p:spPr>
          <a:xfrm>
            <a:off x="919653" y="1835684"/>
            <a:ext cx="962435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Representing member's interests in Parliament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Opportunities to influence standards and policies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Parliamentary and Government insight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Supporting our industry and its future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0BD5D-8126-F034-D923-7C2429E6CBF1}"/>
              </a:ext>
            </a:extLst>
          </p:cNvPr>
          <p:cNvSpPr txBox="1"/>
          <p:nvPr/>
        </p:nvSpPr>
        <p:spPr>
          <a:xfrm>
            <a:off x="3706611" y="509247"/>
            <a:ext cx="477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Representation and Promotion</a:t>
            </a:r>
          </a:p>
        </p:txBody>
      </p:sp>
    </p:spTree>
    <p:extLst>
      <p:ext uri="{BB962C8B-B14F-4D97-AF65-F5344CB8AC3E}">
        <p14:creationId xmlns:p14="http://schemas.microsoft.com/office/powerpoint/2010/main" val="12933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E7041F7-0758-470C-92A9-B48B5D87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7167"/>
            <a:ext cx="10972800" cy="487519"/>
          </a:xfrm>
        </p:spPr>
        <p:txBody>
          <a:bodyPr/>
          <a:lstStyle/>
          <a:p>
            <a:r>
              <a:rPr lang="en-GB" sz="2400" dirty="0"/>
              <a:t>Sector Associations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2D661C-87CD-47E5-CB4D-3C00B25C9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01110"/>
              </p:ext>
            </p:extLst>
          </p:nvPr>
        </p:nvGraphicFramePr>
        <p:xfrm>
          <a:off x="1387930" y="1306286"/>
          <a:ext cx="9519556" cy="4533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6368">
                  <a:extLst>
                    <a:ext uri="{9D8B030D-6E8A-4147-A177-3AD203B41FA5}">
                      <a16:colId xmlns:a16="http://schemas.microsoft.com/office/drawing/2014/main" val="3209239868"/>
                    </a:ext>
                  </a:extLst>
                </a:gridCol>
                <a:gridCol w="5223188">
                  <a:extLst>
                    <a:ext uri="{9D8B030D-6E8A-4147-A177-3AD203B41FA5}">
                      <a16:colId xmlns:a16="http://schemas.microsoft.com/office/drawing/2014/main" val="1954608317"/>
                    </a:ext>
                  </a:extLst>
                </a:gridCol>
              </a:tblGrid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British Marine Association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Supported Sector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454119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British Marine Access to Boating Association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Sailing schools and coastal charter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102812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British Marine Boat Retailers and Brokers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Boat retail and brokerage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9939626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British Marine Boatbuilders Association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Boatbuilding (&lt;24m)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707138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British Marine Electrical and Electronics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Electrical and electronics supply, maintenance and installation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98980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British Marine Inland Boating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Inland boating, boatbuilding and hire</a:t>
                      </a:r>
                      <a:endParaRPr lang="en-GB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758973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British Marine Professional Services Association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Legal, financial, insurance services</a:t>
                      </a:r>
                      <a:endParaRPr lang="en-GB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003539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British Marine Propulsion and Equipment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Engines and equipment supply, maintenance and installation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864242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British Marine Trades Association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Leisure marine trade and supply chain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59121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Broads Hire Boat Federation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Norfolk Broads boat hire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797778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Commercial Marine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Commercial boat building and supply chain (&lt;24m)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990711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Passenger Boat Association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Passenger boat operation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087797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Superyacht UK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Superyacht inc. supply chain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377366"/>
                  </a:ext>
                </a:extLst>
              </a:tr>
              <a:tr h="323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The Yacht Harbour Association</a:t>
                      </a:r>
                      <a:endParaRPr lang="en-GB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Yacht harbours, marinas &amp; supply chain</a:t>
                      </a:r>
                      <a:endParaRPr lang="en-GB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78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4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C7E57-DDD2-ED98-9544-CE7E312D7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1147941-1ACA-0E76-8A7C-497DFA31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7167"/>
            <a:ext cx="10972800" cy="487519"/>
          </a:xfrm>
        </p:spPr>
        <p:txBody>
          <a:bodyPr/>
          <a:lstStyle/>
          <a:p>
            <a:r>
              <a:rPr lang="en-GB" sz="2400" dirty="0"/>
              <a:t>Regional Associations</a:t>
            </a:r>
            <a:endParaRPr lang="en-US" sz="2400" dirty="0"/>
          </a:p>
        </p:txBody>
      </p:sp>
      <p:pic>
        <p:nvPicPr>
          <p:cNvPr id="4" name="Picture 3" descr="A map of united kingdom with different colored states&#10;&#10;AI-generated content may be incorrect.">
            <a:extLst>
              <a:ext uri="{FF2B5EF4-FFF2-40B4-BE49-F238E27FC236}">
                <a16:creationId xmlns:a16="http://schemas.microsoft.com/office/drawing/2014/main" id="{3244D65C-BF0C-BA22-134D-89E95BEB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711" y="964686"/>
            <a:ext cx="3093453" cy="4376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5D91B-CBB0-3EC5-7D2D-4BA12729DDCF}"/>
              </a:ext>
            </a:extLst>
          </p:cNvPr>
          <p:cNvSpPr txBox="1"/>
          <p:nvPr/>
        </p:nvSpPr>
        <p:spPr>
          <a:xfrm>
            <a:off x="1344796" y="1638318"/>
            <a:ext cx="60987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British Marine East Anglia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British Marine Kent and Sussex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British Marine London &amp; Thames Valley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British Marine Midlands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British Marine North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British Marine Scotland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British Marine South and Isle of Wight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British Marine South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British Marine Wales</a:t>
            </a:r>
          </a:p>
        </p:txBody>
      </p:sp>
    </p:spTree>
    <p:extLst>
      <p:ext uri="{BB962C8B-B14F-4D97-AF65-F5344CB8AC3E}">
        <p14:creationId xmlns:p14="http://schemas.microsoft.com/office/powerpoint/2010/main" val="10678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1F8B1D-B566-4586-87C0-69013C537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3597" y="976921"/>
            <a:ext cx="6729530" cy="44656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9B8326-A0AA-4A53-9A8C-8A7A996B55FE}"/>
              </a:ext>
            </a:extLst>
          </p:cNvPr>
          <p:cNvSpPr/>
          <p:nvPr/>
        </p:nvSpPr>
        <p:spPr>
          <a:xfrm>
            <a:off x="5073597" y="2391902"/>
            <a:ext cx="6729530" cy="6373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FC97E-18DA-473F-A899-934C2D694278}"/>
              </a:ext>
            </a:extLst>
          </p:cNvPr>
          <p:cNvSpPr txBox="1"/>
          <p:nvPr/>
        </p:nvSpPr>
        <p:spPr>
          <a:xfrm>
            <a:off x="1202499" y="2072110"/>
            <a:ext cx="3089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Depending on the membership package that members have subscribed to, amongst other factors, they have the option to join several associations as relevant to the nature of their business.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AC620A-2338-4F6B-A5A6-A0A9C7CE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426"/>
            <a:ext cx="10972800" cy="487519"/>
          </a:xfrm>
        </p:spPr>
        <p:txBody>
          <a:bodyPr/>
          <a:lstStyle/>
          <a:p>
            <a:r>
              <a:rPr lang="en-GB" dirty="0"/>
              <a:t>Our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theme/theme1.xml><?xml version="1.0" encoding="utf-8"?>
<a:theme xmlns:a="http://schemas.openxmlformats.org/drawingml/2006/main" name="Custom Design">
  <a:themeElements>
    <a:clrScheme name="british marine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02B7F"/>
      </a:accent1>
      <a:accent2>
        <a:srgbClr val="CE1126"/>
      </a:accent2>
      <a:accent3>
        <a:srgbClr val="710915"/>
      </a:accent3>
      <a:accent4>
        <a:srgbClr val="0C0C0C"/>
      </a:accent4>
      <a:accent5>
        <a:srgbClr val="0070C0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tish Marine and Britsh Marine Boat Shows powerpoint pres template" id="{01EBDD32-E6A4-4B18-BF43-6F45FCB68D40}" vid="{94D44EBA-F156-4A5F-AA7E-CA2A907901DF}"/>
    </a:ext>
  </a:extLst>
</a:theme>
</file>

<file path=ppt/theme/theme2.xml><?xml version="1.0" encoding="utf-8"?>
<a:theme xmlns:a="http://schemas.openxmlformats.org/drawingml/2006/main" name="1906 BMF PowerPointTemplate_v4">
  <a:themeElements>
    <a:clrScheme name="british marine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02B7F"/>
      </a:accent1>
      <a:accent2>
        <a:srgbClr val="CE1126"/>
      </a:accent2>
      <a:accent3>
        <a:srgbClr val="710915"/>
      </a:accent3>
      <a:accent4>
        <a:srgbClr val="0C0C0C"/>
      </a:accent4>
      <a:accent5>
        <a:srgbClr val="0070C0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tish Marine and Britsh Marine Boat Shows powerpoint pres template" id="{01EBDD32-E6A4-4B18-BF43-6F45FCB68D40}" vid="{B321F0E0-27DA-423F-B473-4BDE4CB2C2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DCE7B7030E97479162FD7CB2426A3D" ma:contentTypeVersion="18" ma:contentTypeDescription="Create a new document." ma:contentTypeScope="" ma:versionID="f918e6f43bb87da80c0f03ceb7153527">
  <xsd:schema xmlns:xsd="http://www.w3.org/2001/XMLSchema" xmlns:xs="http://www.w3.org/2001/XMLSchema" xmlns:p="http://schemas.microsoft.com/office/2006/metadata/properties" xmlns:ns2="5430f5b5-bbf9-4014-88f7-f7b8c8dae6c3" xmlns:ns3="35bd3d3d-1216-41cc-87f9-6590a59682f6" targetNamespace="http://schemas.microsoft.com/office/2006/metadata/properties" ma:root="true" ma:fieldsID="594504c83fc14019c46263b670db1523" ns2:_="" ns3:_="">
    <xsd:import namespace="5430f5b5-bbf9-4014-88f7-f7b8c8dae6c3"/>
    <xsd:import namespace="35bd3d3d-1216-41cc-87f9-6590a59682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0f5b5-bbf9-4014-88f7-f7b8c8dae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c2a61f-bae8-4e38-bb67-d2b9ce2e20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3d3d-1216-41cc-87f9-6590a59682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4c9ba94-5805-433f-9905-d3d9258641d5}" ma:internalName="TaxCatchAll" ma:showField="CatchAllData" ma:web="35bd3d3d-1216-41cc-87f9-6590a59682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30f5b5-bbf9-4014-88f7-f7b8c8dae6c3">
      <Terms xmlns="http://schemas.microsoft.com/office/infopath/2007/PartnerControls"/>
    </lcf76f155ced4ddcb4097134ff3c332f>
    <TaxCatchAll xmlns="35bd3d3d-1216-41cc-87f9-6590a59682f6" xsi:nil="true"/>
  </documentManagement>
</p:properties>
</file>

<file path=customXml/itemProps1.xml><?xml version="1.0" encoding="utf-8"?>
<ds:datastoreItem xmlns:ds="http://schemas.openxmlformats.org/officeDocument/2006/customXml" ds:itemID="{D782EBE6-9AA2-40F0-8CBE-8CF9BCC92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0f5b5-bbf9-4014-88f7-f7b8c8dae6c3"/>
    <ds:schemaRef ds:uri="35bd3d3d-1216-41cc-87f9-6590a59682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F495B4-2710-4141-9D41-C694E37F4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9C4A90-E5D9-4235-967E-682515C8A41F}">
  <ds:schemaRefs>
    <ds:schemaRef ds:uri="35bd3d3d-1216-41cc-87f9-6590a59682f6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5430f5b5-bbf9-4014-88f7-f7b8c8dae6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British Marine and Britsh Marine Boat Shows powerpoint pres template</Template>
  <TotalTime>0</TotalTime>
  <Words>445</Words>
  <Application>Microsoft Macintosh PowerPoint</Application>
  <PresentationFormat>Widescreen</PresentationFormat>
  <Paragraphs>86</Paragraphs>
  <Slides>10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Lato</vt:lpstr>
      <vt:lpstr>Custom Design</vt:lpstr>
      <vt:lpstr>1906 BMF PowerPointTemplate_v4</vt:lpstr>
      <vt:lpstr>Membership Benefits</vt:lpstr>
      <vt:lpstr>Why Become a Member?</vt:lpstr>
      <vt:lpstr>PowerPoint Presentation</vt:lpstr>
      <vt:lpstr>PowerPoint Presentation</vt:lpstr>
      <vt:lpstr>PowerPoint Presentation</vt:lpstr>
      <vt:lpstr>PowerPoint Presentation</vt:lpstr>
      <vt:lpstr>Sector Associations</vt:lpstr>
      <vt:lpstr>Regional Associations</vt:lpstr>
      <vt:lpstr>Our Membership</vt:lpstr>
      <vt:lpstr>PowerPoint Presentation</vt:lpstr>
      <vt:lpstr>Custom Show 1</vt:lpstr>
    </vt:vector>
  </TitlesOfParts>
  <Company>Lee Peck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Marine Membership</dc:title>
  <dc:creator>Louise Whythe</dc:creator>
  <cp:lastModifiedBy>Adrien Burnand</cp:lastModifiedBy>
  <cp:revision>240</cp:revision>
  <dcterms:created xsi:type="dcterms:W3CDTF">2016-02-15T11:18:56Z</dcterms:created>
  <dcterms:modified xsi:type="dcterms:W3CDTF">2025-11-25T11:33:13Z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0x010100C1DCE7B7030E97479162FD7CB2426A3D</vt:lpwstr>
  </property>
  <property fmtid="{D5CDD505-2E9C-101B-9397-08002B2CF9AE}" pid="3" name="MediaServiceImageTags">
    <vt:lpwstr/>
  </property>
</Properties>
</file>